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2" r:id="rId2"/>
    <p:sldId id="256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FFCC66"/>
    <a:srgbClr val="CCECFF"/>
    <a:srgbClr val="660033"/>
    <a:srgbClr val="33CCFF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0307" autoAdjust="0"/>
  </p:normalViewPr>
  <p:slideViewPr>
    <p:cSldViewPr snapToGrid="0">
      <p:cViewPr varScale="1">
        <p:scale>
          <a:sx n="66" d="100"/>
          <a:sy n="66" d="100"/>
        </p:scale>
        <p:origin x="7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41E56E-BA6C-487A-AAFE-12F1BBCC3F26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D31EF2-EC17-4902-8242-BB7482443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118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31EF2-EC17-4902-8242-BB74824434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491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31EF2-EC17-4902-8242-BB748244343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664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31EF2-EC17-4902-8242-BB748244343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478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31EF2-EC17-4902-8242-BB748244343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745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31EF2-EC17-4902-8242-BB748244343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140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B3776-B473-4CB9-8058-DE72A35F4D31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264A0-F900-41E3-8978-F537195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242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B3776-B473-4CB9-8058-DE72A35F4D31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264A0-F900-41E3-8978-F537195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318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B3776-B473-4CB9-8058-DE72A35F4D31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264A0-F900-41E3-8978-F537195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121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B3776-B473-4CB9-8058-DE72A35F4D31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264A0-F900-41E3-8978-F537195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18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B3776-B473-4CB9-8058-DE72A35F4D31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264A0-F900-41E3-8978-F537195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793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B3776-B473-4CB9-8058-DE72A35F4D31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264A0-F900-41E3-8978-F537195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735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B3776-B473-4CB9-8058-DE72A35F4D31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264A0-F900-41E3-8978-F537195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041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B3776-B473-4CB9-8058-DE72A35F4D31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264A0-F900-41E3-8978-F537195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581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B3776-B473-4CB9-8058-DE72A35F4D31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264A0-F900-41E3-8978-F537195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748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B3776-B473-4CB9-8058-DE72A35F4D31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264A0-F900-41E3-8978-F537195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39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B3776-B473-4CB9-8058-DE72A35F4D31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264A0-F900-41E3-8978-F537195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789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B3776-B473-4CB9-8058-DE72A35F4D31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264A0-F900-41E3-8978-F537195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99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tmp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575" y="189119"/>
            <a:ext cx="11856334" cy="1720703"/>
          </a:xfrm>
          <a:solidFill>
            <a:srgbClr val="CCECFF"/>
          </a:solidFill>
          <a:ln w="57150">
            <a:solidFill>
              <a:srgbClr val="33CC33"/>
            </a:solidFill>
          </a:ln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 </a:t>
            </a:r>
            <a:r>
              <a:rPr lang="uk-UA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компетентностей</a:t>
            </a:r>
            <a:r>
              <a:rPr lang="uk-UA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сфері індивідуальної роботи з клієнтом</a:t>
            </a:r>
            <a:endParaRPr lang="en-US" b="1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6" descr="Індивідуальна консультац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8" name="Picture 14" descr="Емоційний інтелект у фінансовій сфері ℗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54837"/>
            <a:ext cx="6354501" cy="402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5" t="11352" r="16394"/>
          <a:stretch/>
        </p:blipFill>
        <p:spPr bwMode="auto">
          <a:xfrm>
            <a:off x="6354501" y="2654837"/>
            <a:ext cx="5657408" cy="40215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2776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851" y="107548"/>
            <a:ext cx="11599646" cy="118034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Інтерв’ю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консультування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індивідуальній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соціальній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 smtClean="0"/>
          </a:p>
          <a:p>
            <a:endParaRPr lang="uk-UA" dirty="0"/>
          </a:p>
          <a:p>
            <a:endParaRPr lang="en-US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44699" y="1348800"/>
            <a:ext cx="1180992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1338" algn="just">
              <a:buFont typeface="Arial" panose="020B0604020202020204" pitchFamily="34" charset="0"/>
              <a:buChar char="•"/>
            </a:pP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Інтерв’ю</a:t>
            </a:r>
            <a:r>
              <a:rPr lang="uk-UA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Інтерв’ю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цілеспрямована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професійна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розмова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метою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з’ясування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суті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шляхів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інтерв’ю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buClr>
                <a:schemeClr val="accent2">
                  <a:lumMod val="75000"/>
                </a:schemeClr>
              </a:buClr>
              <a:buSzPct val="5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налагодження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довірливого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контакту з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buClr>
                <a:schemeClr val="accent2">
                  <a:lumMod val="75000"/>
                </a:schemeClr>
              </a:buClr>
              <a:buSzPct val="5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соціальну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ситуацію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buClr>
                <a:schemeClr val="accent2">
                  <a:lumMod val="75000"/>
                </a:schemeClr>
              </a:buClr>
              <a:buSzPct val="5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проблем та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наявних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buClr>
                <a:schemeClr val="accent2">
                  <a:lumMod val="75000"/>
                </a:schemeClr>
              </a:buClr>
              <a:buSzPct val="5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первинного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професійного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бачення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причин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труднощів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гіпотези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163" indent="511175" algn="just">
              <a:buFont typeface="Arial" panose="020B0604020202020204" pitchFamily="34" charset="0"/>
              <a:buChar char="•"/>
            </a:pP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Консультування</a:t>
            </a:r>
            <a:r>
              <a:rPr lang="uk-UA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Консультування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бесіда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консультанта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25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500" y="152401"/>
            <a:ext cx="11480800" cy="1384300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b="1" dirty="0" err="1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Запитання</a:t>
            </a:r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як </a:t>
            </a:r>
            <a:r>
              <a:rPr lang="ru-RU" b="1" dirty="0" err="1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інструмент</a:t>
            </a:r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професійного</a:t>
            </a:r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спілкування</a:t>
            </a:r>
            <a:endParaRPr lang="en-US" b="1" dirty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1676400"/>
            <a:ext cx="11785600" cy="4864100"/>
          </a:xfrm>
        </p:spPr>
        <p:txBody>
          <a:bodyPr>
            <a:normAutofit fontScale="925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4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Відкриті</a:t>
            </a: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Відкриті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стимулюють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розгорнутої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глибшому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  <a:r>
              <a:rPr lang="ru-RU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 як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реагуєш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вчительки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4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Закриті</a:t>
            </a: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Закриті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передбачають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(«так», «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факт).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  <a:r>
              <a:rPr lang="ru-RU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Скажіть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Вашим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сином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траплялося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13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" y="110836"/>
            <a:ext cx="11734800" cy="720436"/>
          </a:xfrm>
          <a:solidFill>
            <a:srgbClr val="FFFF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3600" b="1" dirty="0" err="1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Прийоми</a:t>
            </a:r>
            <a:r>
              <a:rPr lang="en-US" sz="3600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інтерв’ю</a:t>
            </a:r>
            <a:r>
              <a:rPr lang="en-US" sz="3600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в </a:t>
            </a:r>
            <a:r>
              <a:rPr lang="en-US" sz="3600" b="1" dirty="0" err="1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індивідуальній</a:t>
            </a:r>
            <a:r>
              <a:rPr lang="en-US" sz="3600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соціальній</a:t>
            </a:r>
            <a:r>
              <a:rPr lang="en-US" sz="3600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роботі</a:t>
            </a:r>
            <a:endParaRPr lang="en-US" sz="3600" b="1" dirty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818" y="831272"/>
            <a:ext cx="11790218" cy="5888183"/>
          </a:xfrm>
        </p:spPr>
        <p:txBody>
          <a:bodyPr>
            <a:noAutofit/>
          </a:bodyPr>
          <a:lstStyle/>
          <a:p>
            <a:pPr marL="0" indent="539750" algn="just">
              <a:lnSpc>
                <a:spcPct val="100000"/>
              </a:lnSpc>
              <a:spcBef>
                <a:spcPts val="0"/>
              </a:spcBef>
            </a:pP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Переказ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перефразування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Переказ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сказаного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словами з метою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53975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дізналися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став погано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навчатися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поговорити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ним Вам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вдалося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539750" algn="just">
              <a:lnSpc>
                <a:spcPct val="100000"/>
              </a:lnSpc>
              <a:spcBef>
                <a:spcPts val="0"/>
              </a:spcBef>
            </a:pP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Продовження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думки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Продовження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думки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промовляння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прихованого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підтексту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висловлювання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53975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хочете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сказати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вашу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попит,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чимось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задовольняєте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працедавців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539750" algn="just">
              <a:lnSpc>
                <a:spcPct val="100000"/>
              </a:lnSpc>
              <a:spcBef>
                <a:spcPts val="0"/>
              </a:spcBef>
            </a:pP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Емпатійні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висловлювання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рефлексія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почуттів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Емпатійні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висловлювання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співпереживання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53975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роздратований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539750" algn="just">
              <a:lnSpc>
                <a:spcPct val="100000"/>
              </a:lnSpc>
              <a:spcBef>
                <a:spcPts val="0"/>
              </a:spcBef>
            </a:pP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Уточнення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проханням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конкретизувати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сказане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53975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«Скажи, а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чіпляння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вчительки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тебе?»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539750" algn="just">
              <a:lnSpc>
                <a:spcPct val="100000"/>
              </a:lnSpc>
              <a:spcBef>
                <a:spcPts val="0"/>
              </a:spcBef>
            </a:pP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Резюмування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Резюмування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підведення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всієї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бесіди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5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073" y="193964"/>
            <a:ext cx="11540836" cy="80356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Техніки</a:t>
            </a:r>
            <a:r>
              <a:rPr lang="en-US" sz="4800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інтерв’ю</a:t>
            </a:r>
            <a:endParaRPr lang="en-US" sz="4800" b="1" dirty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1673" y="1316181"/>
            <a:ext cx="11693236" cy="4860781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Емпатійне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вислуховування</a:t>
            </a:r>
            <a:r>
              <a:rPr lang="uk-UA" sz="4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емоційного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напруження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відреагуванні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почуттів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Розпитування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проблем, причин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Активне</a:t>
            </a: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слухання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ходом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бесіди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перефразування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резюмування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розповіді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40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394</Words>
  <Application>Microsoft Office PowerPoint</Application>
  <PresentationFormat>Широкоэкранный</PresentationFormat>
  <Paragraphs>35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Тема Office</vt:lpstr>
      <vt:lpstr>Розвиток компетентностей у сфері індивідуальної роботи з клієнтом</vt:lpstr>
      <vt:lpstr>Інтерв’ю та консультування в індивідуальній соціальній роботі</vt:lpstr>
      <vt:lpstr>Запитання як інструмент професійного спілкування</vt:lpstr>
      <vt:lpstr>Прийоми інтерв’ю в індивідуальній соціальній роботі</vt:lpstr>
      <vt:lpstr>Техніки інтерв’ю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26</cp:revision>
  <dcterms:created xsi:type="dcterms:W3CDTF">2026-01-04T19:26:39Z</dcterms:created>
  <dcterms:modified xsi:type="dcterms:W3CDTF">2026-01-14T18:16:58Z</dcterms:modified>
</cp:coreProperties>
</file>