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1" r:id="rId12"/>
    <p:sldId id="268" r:id="rId13"/>
    <p:sldId id="275" r:id="rId14"/>
    <p:sldId id="269" r:id="rId15"/>
    <p:sldId id="270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39294B-06D7-4538-A24B-7C3052F742DF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33CA6C-595F-4111-9E31-2B2E8064061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1643050"/>
            <a:ext cx="8143932" cy="185738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Прибиральн</a:t>
            </a:r>
            <a:r>
              <a:rPr lang="uk-UA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матеріали, механізми, інвентар</a:t>
            </a:r>
            <a:r>
              <a:rPr lang="uk-UA" sz="5400" dirty="0" smtClean="0">
                <a:solidFill>
                  <a:srgbClr val="0070C0"/>
                </a:solidFill>
              </a:rPr>
              <a:t>.</a:t>
            </a:r>
            <a:endParaRPr lang="uk-UA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До </a:t>
            </a:r>
            <a:r>
              <a:rPr lang="uk-UA" dirty="0" err="1" smtClean="0"/>
              <a:t>прибиральних</a:t>
            </a:r>
            <a:r>
              <a:rPr lang="uk-UA" dirty="0" smtClean="0"/>
              <a:t> механізмів у першу чергу належать пилососи. </a:t>
            </a:r>
          </a:p>
          <a:p>
            <a:r>
              <a:rPr lang="uk-UA" dirty="0" smtClean="0"/>
              <a:t>Звичайні пилососи</a:t>
            </a:r>
            <a:endParaRPr lang="uk-UA" dirty="0"/>
          </a:p>
        </p:txBody>
      </p:sp>
      <p:pic>
        <p:nvPicPr>
          <p:cNvPr id="4" name="Рисунок 3" descr="пилесос прост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16831"/>
            <a:ext cx="6307385" cy="488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остой пилес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4297884" cy="645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осто пилес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4423148" cy="29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Професійні пилососи (спеціально розроблені для готелів)</a:t>
            </a:r>
            <a:endParaRPr lang="uk-UA" dirty="0"/>
          </a:p>
        </p:txBody>
      </p:sp>
      <p:pic>
        <p:nvPicPr>
          <p:cNvPr id="4" name="Рисунок 3" descr="проф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4316883" cy="444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оф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офисиональні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9129" y="0"/>
            <a:ext cx="4524871" cy="452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офи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281264" cy="428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екопилососи</a:t>
            </a:r>
            <a:endParaRPr lang="uk-UA" dirty="0"/>
          </a:p>
        </p:txBody>
      </p:sp>
      <p:pic>
        <p:nvPicPr>
          <p:cNvPr id="4" name="Рисунок 3" descr="е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980728"/>
            <a:ext cx="590550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екопилесос.jpg"/>
          <p:cNvPicPr>
            <a:picLocks noChangeAspect="1"/>
          </p:cNvPicPr>
          <p:nvPr/>
        </p:nvPicPr>
        <p:blipFill>
          <a:blip r:embed="rId3" cstate="print"/>
          <a:srcRect r="50787"/>
          <a:stretch>
            <a:fillRect/>
          </a:stretch>
        </p:blipFill>
        <p:spPr>
          <a:xfrm>
            <a:off x="0" y="2060848"/>
            <a:ext cx="3147732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У практиці готельної справи використовують також пилососи спеціалізованої дії:</a:t>
            </a:r>
          </a:p>
          <a:p>
            <a:r>
              <a:rPr lang="uk-UA" dirty="0" smtClean="0"/>
              <a:t>для сухого</a:t>
            </a:r>
            <a:endParaRPr lang="uk-UA" dirty="0"/>
          </a:p>
        </p:txBody>
      </p:sp>
      <p:pic>
        <p:nvPicPr>
          <p:cNvPr id="4" name="Рисунок 3" descr="для сухой уб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3414244" cy="379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ілесос для сухой убор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2885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вологого прибирання</a:t>
            </a:r>
            <a:endParaRPr lang="uk-UA" dirty="0"/>
          </a:p>
        </p:txBody>
      </p:sp>
      <p:pic>
        <p:nvPicPr>
          <p:cNvPr id="4" name="Рисунок 3" descr="для влажной.jpg"/>
          <p:cNvPicPr>
            <a:picLocks noChangeAspect="1"/>
          </p:cNvPicPr>
          <p:nvPr/>
        </p:nvPicPr>
        <p:blipFill>
          <a:blip r:embed="rId2" cstate="print"/>
          <a:srcRect l="21273" r="18248"/>
          <a:stretch>
            <a:fillRect/>
          </a:stretch>
        </p:blipFill>
        <p:spPr>
          <a:xfrm>
            <a:off x="5796136" y="620688"/>
            <a:ext cx="288032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ля влажной убор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5034136" cy="503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Чищення під парою </a:t>
            </a:r>
            <a:endParaRPr lang="uk-UA" dirty="0"/>
          </a:p>
        </p:txBody>
      </p:sp>
      <p:pic>
        <p:nvPicPr>
          <p:cNvPr id="4" name="Рисунок 3" descr="для пар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296938" cy="303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ля парово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4115147" cy="305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учной паровой пілес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1910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паровая швабра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084168" y="3501008"/>
            <a:ext cx="2044048" cy="307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свипери</a:t>
            </a:r>
            <a:endParaRPr lang="uk-UA" dirty="0"/>
          </a:p>
        </p:txBody>
      </p:sp>
      <p:pic>
        <p:nvPicPr>
          <p:cNvPr id="6" name="Рисунок 5" descr="свип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908720"/>
            <a:ext cx="2832472" cy="184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-Texaszima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3756248" cy="335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скрабери</a:t>
            </a:r>
            <a:endParaRPr lang="uk-UA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140968"/>
            <a:ext cx="2664296" cy="328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3316" y="188640"/>
            <a:ext cx="3370684" cy="423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79_Bit1be1272788220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3293565" cy="465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r>
              <a:rPr lang="uk-UA" dirty="0" smtClean="0"/>
              <a:t>Для виконання</a:t>
            </a:r>
          </a:p>
          <a:p>
            <a:pPr>
              <a:buNone/>
            </a:pPr>
            <a:r>
              <a:rPr lang="uk-UA" dirty="0" err="1" smtClean="0"/>
              <a:t>прибиральних</a:t>
            </a:r>
            <a:r>
              <a:rPr lang="uk-UA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робіт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використовують </a:t>
            </a:r>
          </a:p>
          <a:p>
            <a:pPr>
              <a:buNone/>
            </a:pPr>
            <a:r>
              <a:rPr lang="uk-UA" dirty="0" err="1" smtClean="0"/>
              <a:t>прибиральний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інвентар, 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механізми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та матеріали.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уборка прос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76671"/>
            <a:ext cx="4263938" cy="568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підлогонатирачі</a:t>
            </a:r>
            <a:endParaRPr lang="uk-UA" dirty="0"/>
          </a:p>
        </p:txBody>
      </p:sp>
      <p:pic>
        <p:nvPicPr>
          <p:cNvPr id="4" name="Рисунок 3" descr="підлогонатира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573016"/>
            <a:ext cx="6081377" cy="287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ідлогонатирач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2753072" cy="275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Візки для переміщення білизни та візки покоївок</a:t>
            </a:r>
            <a:endParaRPr lang="uk-UA" dirty="0"/>
          </a:p>
        </p:txBody>
      </p:sp>
      <p:pic>
        <p:nvPicPr>
          <p:cNvPr id="4" name="Рисунок 3" descr="візок для покоїв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3797200" cy="325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ибиральний инвентар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977183" cy="506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осто т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76672"/>
            <a:ext cx="4465460" cy="287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борка прос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ележка для убор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429000"/>
            <a:ext cx="2161728" cy="254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Прибиральні</a:t>
            </a:r>
            <a:r>
              <a:rPr lang="uk-UA" dirty="0" smtClean="0"/>
              <a:t> матеріали:</a:t>
            </a:r>
          </a:p>
          <a:p>
            <a:r>
              <a:rPr lang="uk-UA" dirty="0" smtClean="0"/>
              <a:t>Синтетичні миючі засоби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Чистячі</a:t>
            </a:r>
            <a:r>
              <a:rPr lang="uk-UA" dirty="0" smtClean="0"/>
              <a:t> засоби</a:t>
            </a:r>
            <a:endParaRPr lang="uk-UA" dirty="0"/>
          </a:p>
        </p:txBody>
      </p:sp>
      <p:pic>
        <p:nvPicPr>
          <p:cNvPr id="4" name="Рисунок 3" descr="184901_bfe353cbc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5746432" cy="3232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фарфоровий і фаянсових</a:t>
            </a:r>
          </a:p>
          <a:p>
            <a:r>
              <a:rPr lang="uk-UA" dirty="0" smtClean="0"/>
              <a:t>Для скла і дзеркал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для стекла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980728"/>
            <a:ext cx="309753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ля стекл и метал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197474"/>
            <a:ext cx="3547368" cy="266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ля стекл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44824"/>
            <a:ext cx="3721596" cy="310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Полірованих поверхонь або гладких </a:t>
            </a:r>
            <a:r>
              <a:rPr lang="uk-UA" dirty="0" err="1" smtClean="0"/>
              <a:t>деревꞌяних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для меб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9796" y="1052736"/>
            <a:ext cx="362575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б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3206849" cy="320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Металевих</a:t>
            </a:r>
          </a:p>
          <a:p>
            <a:r>
              <a:rPr lang="uk-UA" dirty="0" smtClean="0"/>
              <a:t>Пластикових</a:t>
            </a:r>
          </a:p>
          <a:p>
            <a:r>
              <a:rPr lang="uk-UA" dirty="0" err="1" smtClean="0"/>
              <a:t>Килимовх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Тканинних поверхонь</a:t>
            </a:r>
            <a:endParaRPr lang="uk-UA" dirty="0"/>
          </a:p>
        </p:txBody>
      </p:sp>
      <p:pic>
        <p:nvPicPr>
          <p:cNvPr id="4" name="Рисунок 3" descr="для ков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556792"/>
            <a:ext cx="1945831" cy="273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ля мітья поверхносте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283623"/>
            <a:ext cx="4597102" cy="257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врі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764704"/>
            <a:ext cx="3001516" cy="300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2592288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4" name="Содержимое 3" descr="просто т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758" y="530225"/>
            <a:ext cx="2301058" cy="153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ос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96952"/>
            <a:ext cx="4195936" cy="279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рос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068960"/>
            <a:ext cx="3333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До </a:t>
            </a:r>
            <a:r>
              <a:rPr lang="uk-UA" dirty="0" err="1" smtClean="0"/>
              <a:t>прибирального</a:t>
            </a:r>
            <a:r>
              <a:rPr lang="uk-UA" dirty="0" smtClean="0"/>
              <a:t> </a:t>
            </a:r>
            <a:r>
              <a:rPr lang="uk-UA" dirty="0" err="1" smtClean="0"/>
              <a:t>інвентаря</a:t>
            </a:r>
            <a:r>
              <a:rPr lang="uk-UA" dirty="0" smtClean="0"/>
              <a:t> належать:</a:t>
            </a:r>
          </a:p>
          <a:p>
            <a:r>
              <a:rPr lang="uk-UA" dirty="0" smtClean="0"/>
              <a:t>Швабри</a:t>
            </a:r>
            <a:endParaRPr lang="uk-UA" dirty="0"/>
          </a:p>
        </p:txBody>
      </p:sp>
      <p:pic>
        <p:nvPicPr>
          <p:cNvPr id="4" name="Рисунок 3" descr="шваб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3949030" cy="431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швабр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щітки</a:t>
            </a:r>
            <a:endParaRPr lang="uk-UA" dirty="0"/>
          </a:p>
        </p:txBody>
      </p:sp>
      <p:pic>
        <p:nvPicPr>
          <p:cNvPr id="4" name="Рисунок 3" descr="щи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3293144" cy="203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щетки для убор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4577561" cy="489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щетка для пилі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1552" y="3645024"/>
            <a:ext cx="4032448" cy="260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щетк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4668" y="1484784"/>
            <a:ext cx="2659332" cy="245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Віники та совки</a:t>
            </a:r>
            <a:endParaRPr lang="uk-UA" dirty="0"/>
          </a:p>
        </p:txBody>
      </p:sp>
      <p:pic>
        <p:nvPicPr>
          <p:cNvPr id="4" name="Рисунок 3" descr="сов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6672"/>
            <a:ext cx="3177136" cy="317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овок+щетка.jpg"/>
          <p:cNvPicPr>
            <a:picLocks noChangeAspect="1"/>
          </p:cNvPicPr>
          <p:nvPr/>
        </p:nvPicPr>
        <p:blipFill>
          <a:blip r:embed="rId3" cstate="print"/>
          <a:srcRect l="29910" r="30832"/>
          <a:stretch>
            <a:fillRect/>
          </a:stretch>
        </p:blipFill>
        <p:spPr>
          <a:xfrm>
            <a:off x="3995936" y="1916832"/>
            <a:ext cx="1512168" cy="38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овок и ви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645024"/>
            <a:ext cx="2984173" cy="298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и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196752"/>
            <a:ext cx="3496780" cy="349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Відра</a:t>
            </a:r>
            <a:endParaRPr lang="uk-UA" dirty="0"/>
          </a:p>
        </p:txBody>
      </p:sp>
      <p:pic>
        <p:nvPicPr>
          <p:cNvPr id="4" name="Рисунок 3" descr="вид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36004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идр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3006080" cy="300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7aaa82acc524093d04fc4e0c8625c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3609107" cy="272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Вантузи </a:t>
            </a:r>
            <a:endParaRPr lang="uk-UA" dirty="0"/>
          </a:p>
        </p:txBody>
      </p:sp>
      <p:pic>
        <p:nvPicPr>
          <p:cNvPr id="4" name="Рисунок 3" descr="вант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916832"/>
            <a:ext cx="142957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антуз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136690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антуз2.jpg"/>
          <p:cNvPicPr>
            <a:picLocks noChangeAspect="1"/>
          </p:cNvPicPr>
          <p:nvPr/>
        </p:nvPicPr>
        <p:blipFill>
          <a:blip r:embed="rId4" cstate="print"/>
          <a:srcRect t="20600" b="19551"/>
          <a:stretch>
            <a:fillRect/>
          </a:stretch>
        </p:blipFill>
        <p:spPr>
          <a:xfrm>
            <a:off x="1043608" y="1412776"/>
            <a:ext cx="3645264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антуз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2477616" cy="247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Ганчір</a:t>
            </a:r>
            <a:r>
              <a:rPr lang="en-US" dirty="0" smtClean="0"/>
              <a:t>`</a:t>
            </a:r>
            <a:r>
              <a:rPr lang="uk-UA" dirty="0" smtClean="0"/>
              <a:t>я </a:t>
            </a:r>
            <a:endParaRPr lang="uk-UA" dirty="0"/>
          </a:p>
        </p:txBody>
      </p:sp>
      <p:pic>
        <p:nvPicPr>
          <p:cNvPr id="4" name="Рисунок 3" descr="для пил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2894407" cy="486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ля піл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6672"/>
            <a:ext cx="2430016" cy="24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илю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76672"/>
            <a:ext cx="2525842" cy="216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и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852936"/>
            <a:ext cx="4060056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Інвентар мусить бути промаркованим, чистим, зберігатися у спеціально відведених приміщеннях – інвентарних.</a:t>
            </a:r>
            <a:endParaRPr lang="uk-UA" dirty="0"/>
          </a:p>
        </p:txBody>
      </p:sp>
      <p:pic>
        <p:nvPicPr>
          <p:cNvPr id="6" name="Рисунок 5" descr="єто прос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447966" cy="388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</TotalTime>
  <Words>128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Прибиральні матеріали, механізми, інвентар.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Прибиральні матеріали, механізми, інвентар.</dc:title>
  <dc:creator>Admin_2</dc:creator>
  <cp:lastModifiedBy>master</cp:lastModifiedBy>
  <cp:revision>14</cp:revision>
  <dcterms:created xsi:type="dcterms:W3CDTF">2012-04-06T17:12:18Z</dcterms:created>
  <dcterms:modified xsi:type="dcterms:W3CDTF">2013-12-08T10:22:22Z</dcterms:modified>
</cp:coreProperties>
</file>