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6" r:id="rId3"/>
    <p:sldId id="28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6600"/>
    <a:srgbClr val="CC0000"/>
    <a:srgbClr val="660066"/>
    <a:srgbClr val="008000"/>
    <a:srgbClr val="000066"/>
    <a:srgbClr val="336600"/>
    <a:srgbClr val="003366"/>
    <a:srgbClr val="00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209" autoAdjust="0"/>
  </p:normalViewPr>
  <p:slideViewPr>
    <p:cSldViewPr snapToGrid="0">
      <p:cViewPr varScale="1">
        <p:scale>
          <a:sx n="83" d="100"/>
          <a:sy n="83" d="100"/>
        </p:scale>
        <p:origin x="7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1:21.664"/>
    </inkml:context>
    <inkml:brush xml:id="br0">
      <inkml:brushProperty name="width" value="0.21167" units="cm"/>
      <inkml:brushProperty name="height" value="0.21167" units="cm"/>
      <inkml:brushProperty name="color" value="#FFFFFF"/>
      <inkml:brushProperty name="fitToCurve" value="1"/>
    </inkml:brush>
    <inkml:brush xml:id="br1">
      <inkml:brushProperty name="width" value="0.04667" units="cm"/>
      <inkml:brushProperty name="height" value="0.04667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4D903E17-560A-4CD3-880F-5574E0EBFCD1}" emma:medium="tactile" emma:mode="ink">
          <msink:context xmlns:msink="http://schemas.microsoft.com/ink/2010/main" type="writingRegion" rotatedBoundingBox="3826,12981 6263,14303 5478,15751 3041,14430"/>
        </emma:interpretation>
      </emma:emma>
    </inkml:annotationXML>
    <inkml:traceGroup>
      <inkml:annotationXML>
        <emma:emma xmlns:emma="http://www.w3.org/2003/04/emma" version="1.0">
          <emma:interpretation id="{F9FBF41D-17E4-4B08-B94C-D60F6BD77952}" emma:medium="tactile" emma:mode="ink">
            <msink:context xmlns:msink="http://schemas.microsoft.com/ink/2010/main" type="paragraph" rotatedBoundingBox="3826,12981 6263,14303 5478,15751 3041,1443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8B2359C-D5EF-418F-8912-8EBB205FF1ED}" emma:medium="tactile" emma:mode="ink">
              <msink:context xmlns:msink="http://schemas.microsoft.com/ink/2010/main" type="line" rotatedBoundingBox="3826,12981 6263,14303 5478,15751 3041,14430"/>
            </emma:interpretation>
          </emma:emma>
        </inkml:annotationXML>
        <inkml:traceGroup>
          <inkml:annotationXML>
            <emma:emma xmlns:emma="http://www.w3.org/2003/04/emma" version="1.0">
              <emma:interpretation id="{D4BF4009-7ED9-42A8-BDD1-0A655CEF0C00}" emma:medium="tactile" emma:mode="ink">
                <msink:context xmlns:msink="http://schemas.microsoft.com/ink/2010/main" type="inkWord" rotatedBoundingBox="3615,13371 4731,13976 4247,14870 3130,14264"/>
              </emma:interpretation>
            </emma:emma>
          </inkml:annotationXML>
          <inkml:trace contextRef="#ctx0" brushRef="#br0">-1148-244 0,'35'0'391,"34"35"-344,-34-35 15,0 0-62,0 0 16,0 0 31,-1 0-16,1 0 438,0 0-422,0 0-16,0 0 32,-1 0-32,1 0 0,0 0 47,35 0-31,-36 0 16,1 0 15,0 0-31,0 0-32,34 0 95,-69-35 468,-34 35-563,-1 0 1,0 35 15,0-35-15,0 0-1,1 0 32,-1 0 16,0 35-16,0-35-16,0 35 47,1-35-47,34 35-15,-35-35 31,-35 0 15,70 34 329,0 1-329,0 35-46,0-36 15,0 36 1,0-35-1,0 34 0,0-34 32,-35 0-63,35 0 46,35-70 204,0 0-218,0-34-1,0 69-31,-35-35 16,34 0-1,1-69 360,0 104-344,-35-35 407,35-35-329,0 70-77,-35-34-1,34 34 31,-34 69 470,0 1-501,0-36 0,-34 36 16,34-35-16,0 34 47,0-34 375,0 0-421,0 0-17,0 0 17,0-1 93,0 1-47,0 0-31,0 0 15,0 0 16,-35-35 219,35-70-297,-35 35 16,0-34-1,35 34 17,0-35-1,-35 1 16,35 34 0,-34 0-16,34 0 0,0 0-15,-35 35-16,35-34 15,0-36 17,0 35-1,0-34 0,-35 69-15,0-35 46,0 35 188,1 0-250,-1 0 31,0 0-15,0 0 0,0 0-16,1-35 15,-36 35 17,70-35 280,35 1-296,0 34-16,-1 0 15,1 0 1,0 0-16,-35-35 16,35 35 15,0 0 47,-35 35 156,0-1-202,0 36-1,-35-35-31,35 0 31,0-1-31,-35 1 16,0 35 31,0-36 296,1-34-311,-1 0-32,0 0 15,0 0 1,1 0-1,-1 0 1,0 0 0,0 0-1,0 0 1,1 0 15,-1 0-15,0 0 15,0 0 94,0 0-94,1 0 32,-1 35-63,0-35 31,0 0 0,35 35-15,-69-35 31,34 0 31</inkml:trace>
        </inkml:traceGroup>
        <inkml:traceGroup>
          <inkml:annotationXML>
            <emma:emma xmlns:emma="http://www.w3.org/2003/04/emma" version="1.0">
              <emma:interpretation id="{FBA20F18-85F3-4A14-9149-44674CCC8227}" emma:medium="tactile" emma:mode="ink">
                <msink:context xmlns:msink="http://schemas.microsoft.com/ink/2010/main" type="inkWord" rotatedBoundingBox="4674,13760 5034,13955 4889,14223 4529,14028"/>
              </emma:interpretation>
            </emma:emma>
          </inkml:annotationXML>
          <inkml:trace contextRef="#ctx0" brushRef="#br0" timeOffset="11511.8807">-104-104 0,'-35'0'219,"0"0"-63,105 0 188,-70-35-298,35 0 64,-35 0 202,0 0-296,0 1 15,-35 34-31,0 0 31,0 0-31,1 0 16,-1 0 47,0 0 233,35 34-264,0 1-1,0 0-15,35 0-1,0 0 16,-1-35-15,-34 34-16,35-34 16,-35 35-16,35-35 15,-35 35 1,35 0 0,-35-1-1,35-34 16,-1 0 1</inkml:trace>
        </inkml:traceGroup>
        <inkml:traceGroup>
          <inkml:annotationXML>
            <emma:emma xmlns:emma="http://www.w3.org/2003/04/emma" version="1.0">
              <emma:interpretation id="{E4F65385-DDCE-4B5E-9577-2C5E0DF1BA64}" emma:medium="tactile" emma:mode="ink">
                <msink:context xmlns:msink="http://schemas.microsoft.com/ink/2010/main" type="inkWord" rotatedBoundingBox="5051,13645 6263,14303 5478,15751 4266,15094"/>
              </emma:interpretation>
            </emma:emma>
          </inkml:annotationXML>
          <inkml:trace contextRef="#ctx0" brushRef="#br0" timeOffset="-43320.123">0 1 0,'0'69'235,"0"-34"-189,0 0-30,0 0 0,0 0-16,0 0 31,0 0-15,0 0 15,0 0-16,0-1-15,0 36 32,0-35-32,0 0 47,0 0-16,0 0-31,0 0 31,0 0 0,0 0 1,0-1 14,0 1-30,0 0 0,0 0-1,0 0 1,0 0 0,0 0-1,0 0 1,0 0-1,0-1 1,0 1 15,0 0-31,0 0 63,0 0-32,0 0 16,0 0-31,70-35 280,-35 0-217</inkml:trace>
          <inkml:trace contextRef="#ctx0" brushRef="#br0" timeOffset="-42111.5745">1044 105 0,'0'35'0,"-35"0"16,1 0 140,-1-35-125,0 70-31,0-35 16,35 0-1,0 34 1,-35-34 31,35 0-32,-34 35 17,34-35 15,0 0-47,-35-35 15,35 35 63</inkml:trace>
          <inkml:trace contextRef="#ctx0" brushRef="#br0" timeOffset="-27672.013">0-209 0,'0'35'281,"0"0"-265,0 0-1,0 0 16,0 0 1,35 0 61,-35-1-77,0 1 47,0 0-32,0 0 16,0 0-32,0 0 32,0 0 0,70 0 16,-70 0-32,35-35-16,-35 35 1,34 34 0,1-69-1,-35 35-15,35 35 32,-35-35 14,35 0-14,-1 0-17,1 0 17,0 0-1,0-1-16,-35 1 1,35-35 0,-35 35-16,34-35 31,-34 35-31,35 0 16,0 0-1,0 35 16,0-70-15,-1 69-16,-34-34 16,70 0-1,-70 0 1,35-35 15,-35-70 63,0 1-78,104-106-16,-104 70 15,35 105-15,-35-69 16,0 34-16,0 0 15,0 0 1,0 0 15,0 0 32,-35 35-32,0 0 0,1 0-15,-1-35 0,-35-35-16,35 70 15,1 0 1,-1 0-1,0 0 1,35-34-16,-35 34 31,35-35 16,-35 0-31,1 0 46,-1 35-30,0 0-17,0 0 1,0 35 15,35 0 78,0 0-77,0-1 30,0-68 79,0-1-141,0 0 15,0 0-15,0 0 16,0 0 0,-34 35-16,-1-35 15,0 35 173,0 0-173,1 0 79,34 35-31,0 0-48,0 0-15,0 0 32,0 0-17,34 0 1,-34-1-1,0 1-15,0 0 16,70 0 0,-70 0-1,35 35 1,-1 0 0,-34-35-16,35 34 15,-35 1-15,70 35 16,-70-70-16,69 34 15,-69-34 1,35 0 203,0-70-204,-35-69-15,35-1 16,-35 70-16,0-35 16,0 35-16,0-34 15,35 34-15,-35 0 16,0-35-16,0 35 16,0-35-1,0 35 1,0-34-16,0 34 31,0-35 32,0 35-1,-35 35-15,-35 0-31,70 35 15,-35-35-16,1 0 1,-1 0 47,35 35-32,0 0 16,-35-35-32,35 35-15,0 0 32,0-1-17,0 1 1,-70 0-1,70 0-15,0 0 16,0 0 0,0 0-1,-34 0 17,34-70 61,0-35-93,0 0 16,0 0-16,34 36 16,-34-71-1,35 70 141,0 35-62,0 0-63,-35-35-31,69 35 32,-34 0-17,-35-35-15,35 35 125,0 0-78,0 0-31,-1 0 15,1 0-15,0 35-16,0 0 31,0 0-15,-1-35-16,1 35 15,-35 0-15,70 0 16,-1-1-1,1 36 1,-70-35 0,0 0-16,35-35 15,-35 35 1,0 0 0,0 0-1,-35-35 95,-35 0-95,36 0-15,-36-35 16,35 35-16,0 0 15,1-70-15,-1 70 16,0-35 0,0 0-16,-34-35 15,34 70-15,35-34 16,-35-1-16,-35-35 16,70 35-1,-34 0-15,34 0 31,-70-35-15,70 35 0,0 1-16,0-36 47,70 70 296,-1 0-343,-34 0 16,0 0-16,34 0 16,-34 0-1,0 0 1,0 0-16,0 0 15,-1 0 1,1 0-16,0 0 31</inkml:trace>
          <inkml:trace contextRef="#ctx0" brushRef="#br1" timeOffset="-155822.7396">453 489 0,'0'35'63,"0"0"-48,-70 35-15,70 34 32,0-34-32,-35 0 15,35 35-15,0-36 16,0-34-16,0 0 15,0 70-15,-35-70 16,35 35-16,0-35 16,0-1-1,0 1-15,-34 0 16,68-70 125,36-34-141,-70-1 15,35 0-15,0-35 16,-1-69-16,1 104 15,-35 35 1,0 0 0,0 0-16,0 0 15,0 1-15,0-1 16,0 0 0</inkml:trace>
          <inkml:trace contextRef="#ctx0" brushRef="#br0" timeOffset="-22303.3832">453 489 0,'0'70'94,"-35"-35"-78,35 35-1,0-35-15,-35 34 16,35-34-16,0 35 15,0-35-15,0 35 16,0-35-16,0-1 16,0 1-16,0 0 15,0 0 1,0 0 0,0 0-1,-35 0 32,0 0 391,35 0-407,0 0 0,0 34 63,-34-69-32,34-69 126,0-1-188,0 0 15,0 35-15,0-70 16,34 36-16,-34 34 16,0 0-16,0 0 15,0 0 1,0 0 0,0 0 30,0 0 48,0 0 16,0 1-64,0 103 158,0-34-189,0 0 1,0 0-16,0 0 15,0 35-15,-34-70 16,34 69-16,0-34 16,-35 0-1,35 0 1,0-70 296,0-35-296,0 1-16,0-1 16,0-35-16,0 35 15,0 36 1,35-36-16,-35 35 16,0 0-1,0 70 204,0 0-188,0 0-31,0 0 16,0 34 15,0-34-15,0 35-16,0-35 15,-35 70-15,35-71 16,-35-34 0,35-34 280,0-36-280,0 35 0,35 0-16,-35 0 15,35 0 32,-35-35 78,0 36-94,0-36-15,0 35 15,0 0 16,34 35-31,-34-35 31,0 0-32,0 0 48,-69 35-16,34 35-32,0 0-15,35 0 16,0 0-16,-34 0 16,-1 0-16,35 0 15,0-1 1,0 1 46,0 0-46,-35-35 15,35 35 16,0 0-31,0 0-1,-35-35 1,0 35 0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7:10.079"/>
    </inkml:context>
    <inkml:brush xml:id="br0">
      <inkml:brushProperty name="width" value="0.10583" units="cm"/>
      <inkml:brushProperty name="height" value="0.10583" units="cm"/>
      <inkml:brushProperty name="color" value="#AEABAB"/>
      <inkml:brushProperty name="fitToCurve" value="1"/>
    </inkml:brush>
  </inkml:definitions>
  <inkml:trace contextRef="#ctx0" brushRef="#br0">32 0 0,'32'0'313,"-32"32"-235,0 0-63,0 0 48,0 0-16,0 0-32,0 0 48,0 33 62,0-33-47,0 0 16,0 0-94,0 0 109,-32 1-62,0 31 47,32-32 78,0 0-126,0 0 95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7:21.375"/>
    </inkml:context>
    <inkml:brush xml:id="br0">
      <inkml:brushProperty name="width" value="0.10583" units="cm"/>
      <inkml:brushProperty name="height" value="0.10583" units="cm"/>
      <inkml:brushProperty name="color" value="#AEABAB"/>
      <inkml:brushProperty name="fitToCurve" value="1"/>
    </inkml:brush>
  </inkml:definitions>
  <inkml:trace contextRef="#ctx0" brushRef="#br0">0 450 0,'0'-32'484,"0"0"-453,0-1-15,0 1 31,0 0-31,0 0-1,0 0 32,0 0 281,32-1-312,-32 1 31,0 0-16,33 32-15,-1-64 62,-32 32 109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7:27.550"/>
    </inkml:context>
    <inkml:brush xml:id="br0">
      <inkml:brushProperty name="width" value="0.10583" units="cm"/>
      <inkml:brushProperty name="height" value="0.10583" units="cm"/>
      <inkml:brushProperty name="color" value="#AEABAB"/>
      <inkml:brushProperty name="fitToCurve" value="1"/>
    </inkml:brush>
  </inkml:definitions>
  <inkml:trace contextRef="#ctx0" brushRef="#br0">0 0 0,'32'32'156,"-32"0"-140,0 0 31,0 0-16,0 0-15,0 33 30,0-33-30,0 0 15,0 0 47,0 0-31,0 1 63,0-1-63,0 0-16,0 0 47,0 0-31,0 0 31,0 0-47,0 1 0,0-1 110,0 32-94,0-32 15,0 33-30,0-33-1,0 0 16,0 0-32,0 0 17,0 0 15,0 0-32,0 1 1,0-1 31,0 0-16,0 0 0,0 0 0,0 0-15,0 0 15,0 1 1,0-1-17,0 0 32,0 0-31,0 0-1,0 0 17,0 1-17,0-1 16,0 0-15,0 0 0,0 0 31,0 0-16,0 0 0,0 1 78,0 31-46,0-32 46,0 0-62,0 0-31,0 1 31,0-1 31,0 0-47,0 0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2:29.952"/>
    </inkml:context>
    <inkml:brush xml:id="br0">
      <inkml:brushProperty name="width" value="0.21167" units="cm"/>
      <inkml:brushProperty name="height" value="0.211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ABB2574C-143F-4398-B90D-CADF867CF09E}" emma:medium="tactile" emma:mode="ink">
          <msink:context xmlns:msink="http://schemas.microsoft.com/ink/2010/main" type="writingRegion" rotatedBoundingBox="6372,5723 10122,5247 10285,6531 6535,7007"/>
        </emma:interpretation>
      </emma:emma>
    </inkml:annotationXML>
    <inkml:traceGroup>
      <inkml:annotationXML>
        <emma:emma xmlns:emma="http://www.w3.org/2003/04/emma" version="1.0">
          <emma:interpretation id="{5A2A7D99-333E-44A1-8686-5559FEB5DE8D}" emma:medium="tactile" emma:mode="ink">
            <msink:context xmlns:msink="http://schemas.microsoft.com/ink/2010/main" type="paragraph" rotatedBoundingBox="6372,5723 10122,5247 10285,6531 6535,700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9BE3956-4718-4522-8590-D2A0B7A124D9}" emma:medium="tactile" emma:mode="ink">
              <msink:context xmlns:msink="http://schemas.microsoft.com/ink/2010/main" type="line" rotatedBoundingBox="6372,5723 10122,5247 10285,6531 6535,7007"/>
            </emma:interpretation>
          </emma:emma>
        </inkml:annotationXML>
        <inkml:traceGroup>
          <inkml:annotationXML>
            <emma:emma xmlns:emma="http://www.w3.org/2003/04/emma" version="1.0">
              <emma:interpretation id="{4A603250-B15D-4FEB-B60D-52D05D30AA5F}" emma:medium="tactile" emma:mode="ink">
                <msink:context xmlns:msink="http://schemas.microsoft.com/ink/2010/main" type="inkWord" rotatedBoundingBox="6372,5723 10122,5247 10285,6531 6535,7007">
                  <msink:destinationLink direction="with" ref="{2D008202-CFB5-4FDE-B20D-11CE149E1572}"/>
                </msink:context>
              </emma:interpretation>
            </emma:emma>
          </inkml:annotationXML>
          <inkml:trace contextRef="#ctx0" brushRef="#br0">1253 397 0,'-35'0'625,"0"0"-407,-35 0 95,36 0-235,-1 0-47,0 0 219,0 0-187,-34 0-16,34 0 62,35-35-78,-35 35-31,0 0 141,1 0 31,34-35-125,-35 35 15,0 0 48,0 0-64,0 0-30,1-34 31,-1-1 47,0 35-94,0 0 78,-34 0 0,34 0-16,0 0-15,0 0-31,0 0 0,1 0 30,-1 0-14,0 0-17,0 0 17,0 0-1,1 0 0,-1 0 0,0 0 16,0 0-16,0 0-31,1 0 32,-1 0-17,0 0 17,0 0-17,0 0 1,1 0-1,-1 0 1,0 0 0,0-70-1,0 70 1</inkml:trace>
          <inkml:trace contextRef="#ctx0" brushRef="#br0" timeOffset="-44464.1328">2923 258 0,'0'-35'157,"-35"35"-142,0 0 1,0 0 15,1 0-31,-36 0 16,35 0-1,0 0 1,35 35-16,-34-35 31,-1 0-15,0 0-1,0 35-15,0-35 32,-34 34 61,34-34-14,35 35-64,-35-35 48,0 0-48,1 0 1,-1 0 15,0 0-15,0 0-1,0 0 1,1 35 0,-1-35 31,0 0-16,0 0-31,1 0 31,-36 0 16,35 0-16,-34 0 0,34 0 16,-35 0-15,35 0-32,-34 0 31,34 0-16,0 0 1,0 0 0,1 0-16,-36 0 15,35 0-15,0 0 16,1 0-16,34-35 16,-35 35 30,-35 0-14,35-35 30,1 35-46,-1 0-16,0 0 15,-35-34-15,36-1 16,-1 35 0,0 0-1,-34 0 17,-1 0 77,35 0-78,-34 0 0,34 0 1,35 35-1,-35-35 16,0 0-32,0 0 1,1 0 47,-1 0-48,35 34-15,-35-34 78,0 0-78,0 0 110,1 0 77,-1 0-140,0 0 62,0 0 48,0-34-95,1 34-31,-1 0 1,0 0-1,35-35 219,35 0-203,0 35-47,-1 0 47,1 0-47,0-35 15,0 35 1,0-35-16,-1 35 16,1 0 15,0 0-16,0 0 1,0-34 93,-1 34-62,1 0-15,0-35-17,0 35 1,0 0 15,34 0-31,-34-35 16,0 35-1,0 0 1,-1 0 15,1 0-15,0 0-1,0 0 32,-1 0-31,1 0 0,0 0 15,35 0-16,-36 0 1,36 0 0,-35 0-1,34 0-15,-34 0 32,35 0-32,-35 0 15,-1 0-15,36 0 16,34 0-16,-34 0 15,0 0-15,-36 0 16,1 0 0,0 0-1,0 0 1,0 0 15,-1 0-15,1 0-1,0 0 1,0 0 0,-1 0-16,1 0 15,0 0 1,0 0-16,0 0 16,-1 0-1,1 0 16,0 0 1,0 0-1,34 0 0,-34 0 47,-70 0 32,-69 35-95,34 0 1,36-35-16,-36 34 16,0 1-16,1 0 31,34-35-16,-34 0 1,34 35 0,0-35-1,0 0 17,0 0-32,1 35 187,-1-35-156,0 0-15,0 34 0,0-34-1,1 0-15,-36 35 16,35-35-1,0 35 1,1-35 0,-1 0 15,35 35-15,35-35 234,-1 0-235,36 0 1,-35-35-16,69 35 15,-34-35 1,-1 0 0,-34 1-1,-35-36 220,0 35-220,-35 0 17,1 35-32,-1 0 31,-35 0-16,35 0 1,-34-69 0,34 69 15,-35 0 16,36 0 15,-1 0 110,0 0-156,0 0-1,0 0 1,-34 0 0,-1 0-1,35 0 1,-34 0-16,34 0 16,0 0-1,0 0-15,1 0 31,-1 0-15,0 0 78,105 0 46,-1 0-124,-34 0-16,35 0 16,-1 0-1,-34 0 1,0 0 0,0 0-1,-1-35 1,1 35 15,0 0-15,0 0-1,0 0 1,34 0 31,-34 0 31,0 0-16,0 0-46,-1 0 0,1 0 31,0 0-32,0 0 1,0 0-1,34 0-15,-34 0 16,35 0 0,-36 0 15,1 0-31,0 0 16,0 0 30,-1 0-14,1 0 30,0 0-46,0 0-16,0 0 31,34 0-15,-34 0-1,35 0 1,-36 0 0,36 0-1,-35 0 1,34 0-16,-34 0 15,35 0-15,-35 0 16,-1 0-16,1 0 16,0 0-16,69 0 15,-69 0 1,70 0-16,-71 0 16,71 0-16,-36 0 15,-34 0-15,-70 0 141,35 35-126,-69-35 1,34 0 0,0 0-1,0 0 17</inkml:trace>
          <inkml:trace contextRef="#ctx0" brushRef="#br0" timeOffset="-8576.1505">313 1023 0,'0'-35'453,"0"1"-375,0-1-47,0 0-15,0 0-1,0 0 17,0 1-17,0-1 1,0 0 0,-35 35 15,35-35 31,0 1 32,0-1-63,-34 0 1,34 0 30,0 0 1,0 1-17,0-1 17,-35 35-47,35-35 109,0 0-32,35 35 501,-1 0 265,1 0-827,0-35-1,0 35 63,0-34-47,-1 34 93,1 0-109,0 0 16,0 0 16,0 0-48,-1 0 32,1 0 0,0 0-16,0 0 32,0 0-47,-1 0 15,1 0 47,0 0-62,0 0 30,-1 0 33,36 0-1,-35-35-63,34 35 17,-34 0 46,0-35-78,0 35 31,0 0 16,-1 0 15,1 0 1,0 0-48,0-35 1,0 35 15,-1 0 16,1 0-47,0 0 16,0 0 15,0-35-31,-1 35 16,1 0 15,0 0-15,0 0 46,0 0-15,-1 0-47,1 0 47,0 0-32,0 0-15,34 0 16,1 0 0,-35 0-1,-1 0 1,1 0 15,0 0 16,0 0 0,0 0-31,-1 0 46,1 0-46,0 0 15,0 0 0,0 0 0,-1 0 16,36 0-15,-35 0 46,34 0-16,-34 0 16,-35 35 172,0 0-109,0 0-125,0 0 30,0-1 48,-35-34 609,1 0-640,-1 35-48,0 0 157,0-35-78,0 0-47,35 35 62,-34-35 32,-1 0-16,0 0-94,0-35 16,35 0 16,0 0-17,0 1-14,0-1-1,0 0 0,-35 35 141,-34 0-109,34 0-17,0 0-14,0 35 30,1-35-15,-1 0-16,0 35-15,0-35 46,1 0-30,-1 0 15,0 0-32,0 0 1,0 0 93,1 0-78,-1 0 79,0 0 62,0 0-125,0 0-1,-34 0-14,34-35-17,-35 35 63,36 0-31,-36 0 0,35-35-31,0 35-1,1 0 32,-36-35-31,35 35 0,0 0-1,1 0 16,-1 0-15,0-35 15,0 35-15,0 0 0,1-34-1,-1 34 16,-35-35-15,36 35 31,-1 0-31,0 0-1,35-35-15,-35 0 31,0 35-15,1 0 15,-1-35-15,0 35-16,-35 0 31</inkml:trace>
          <inkml:trace contextRef="#ctx0" brushRef="#br0" timeOffset="8999.439">139 536 0,'35'0'140,"-35"35"-124,0 0 0,0 0-16,0-1 15,0 1 17,0 0-17,0 0 63,0-1-46,0 1-1,0 0 16,0 0 31,0 0 172,0-1-235,35 1 1,-35 0 0,0 0 15,0 0 0,0-1-15,35-34 46,-1 0 48,36 0-48,-35 0 1,0-34-16,-35-1 31,34 35-47,1-35 31,-70 35 392,1-35-423,34 0 0,-35 35 0,35-34 79,0-36-48,0 35-15,0 0 0,0 1 0,0-1 0,0 0 62,0 0-62,0 1 31,0-1-31,0 0 15,0 0 63,0 0-93,0 1 30,0-1 32,35 35 156,-1 0-219,1 0 32,35-35-48,-70 0 17,35 35-1,-35-35 375,0 1-359</inkml:trace>
          <inkml:trace contextRef="#ctx0" brushRef="#br0" timeOffset="3168.4752">-35-90 0,'0'35'328,"0"-1"-297,0 1-15,0 0 15,0 35 31,0-36 1,0 1-16,0 0-32,0 0 1,0 0 15,0-1 16,0 1-16,0 0 1,0 0 15,0 0-16,0-1 0,0 1 0,0 0 1,0 0-17,0 0 1,0-1-16,-69 36 31,69-35 0,0-1 1,0 1 14,0 0 48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2:45.720"/>
    </inkml:context>
    <inkml:brush xml:id="br0">
      <inkml:brushProperty name="width" value="0.21167" units="cm"/>
      <inkml:brushProperty name="height" value="0.211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2D008202-CFB5-4FDE-B20D-11CE149E1572}" emma:medium="tactile" emma:mode="ink">
          <msink:context xmlns:msink="http://schemas.microsoft.com/ink/2010/main" type="inkDrawing" rotatedBoundingBox="6678,9950 6710,7166 7040,7169 7008,9954" semanticType="callout" shapeName="Other">
            <msink:sourceLink direction="with" ref="{4A603250-B15D-4FEB-B60D-52D05D30AA5F}"/>
          </msink:context>
        </emma:interpretation>
      </emma:emma>
    </inkml:annotationXML>
    <inkml:trace contextRef="#ctx0" brushRef="#br0">104 0 0,'0'35'156,"0"0"-141,0-1-15,0 1 16,0 0 0,0 0-16,0 0 31,0-1-15,0 1-1,0 0 16,0 0-15,0 0-16,0-1 47,0 1 0,0 0-16,0 0 0,0 0 1,0-1-17,0 1-15,0 0 16,0 0-1,0-1 1,0 1 0,0 0 15,0 35 16,0-36 47,0 36-32,0-35-15,0 0-16,0-1-15,0 1 15,0 0 0,35 0-31,-35 0 16,0-1 0,0 1-1,0 0 16,0 0-15,0 0 0,0-1 15,0 1-15,0 0-16,0 0 46,35 34-30,-35-34 78,0 0-79,35 0 1,-35 0 15,0-1 1,0 1-32,0 0 31,0 0-16,0-1 17,0 1-1,0 0-15,0 0-1,0 0 32,0-1-16,0 1 1,0 0 14,0 0-14,0 0 30,0-1-46,0 1-1,0 0 17,0 0-1,0 0-15,0-1 15,0 36 0,-35-70-15,35 35-1,0 0 1,0-1 15,0 1-15,0 0 31,0 0 296,-35-35-327,0 35-16,0-35 47,1 0 328,-1 0-359,35-35 343,0-35-359,35 35 31,-35-34-31,34 34 16,1-35-16,-35 36 15,0-1 1,35-35 0,-35 35 15,0-34-15,0 34 46,0 0-46,0 0 15,35 35-15,-35-34-1,0-1 1,0 0-1,0 0 17,0 0-17,0 1-15,35-1 16,-35 0 15,0 0-31,0 1 31,0-1-31,34 35 16,-34-35 0,0 0-1,0 0 1,0 1 0,0-1-1,0 0 1,0 0-1,35-34 1,-35 34 15,0-35-31,0 35 16,35 1 0,-35-1-1,0 0 1,0 0-1,0 0 17,35 1-32,-35-1 31,0 0-15,0 0-1,0 0 1,0 1-16,0-1 15,0 0 1,0 0 0,0 0-1,0 1-15,0-1 16,0 0 0,0-34-1,0 34 32,0-35-16,-35 35 32,0 35 140,0 0-62,1 0-110,34 35 0,0 0-15,0 0-1,0 0 32,0-1-31,-35 36-1,0-35 32,0-1-31,35 1 31,0 0-32,0 0 1,0 0 15,0-1-15,-35 1 15,35 0 0,0 0-15,0 0 0,0-1-1,-34-34-15,34 35 32,0 35 14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4:13.840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  <inkml:brush xml:id="br1">
      <inkml:brushProperty name="width" value="0.21167" units="cm"/>
      <inkml:brushProperty name="height" value="0.21167" units="cm"/>
      <inkml:brushProperty name="color" value="#FFFFFF"/>
      <inkml:brushProperty name="fitToCurve" value="1"/>
    </inkml:brush>
    <inkml:brush xml:id="br2">
      <inkml:brushProperty name="width" value="0.15875" units="cm"/>
      <inkml:brushProperty name="height" value="0.15875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48223610-EFB0-4F77-A60B-58F61B6339C4}" emma:medium="tactile" emma:mode="ink">
          <msink:context xmlns:msink="http://schemas.microsoft.com/ink/2010/main" type="writingRegion" rotatedBoundingBox="6458,12021 6599,6997 7550,7024 7408,12047"/>
        </emma:interpretation>
      </emma:emma>
    </inkml:annotationXML>
    <inkml:traceGroup>
      <inkml:annotationXML>
        <emma:emma xmlns:emma="http://www.w3.org/2003/04/emma" version="1.0">
          <emma:interpretation id="{9AF80BA9-1C80-4790-B60B-54543F0FF507}" emma:medium="tactile" emma:mode="ink">
            <msink:context xmlns:msink="http://schemas.microsoft.com/ink/2010/main" type="paragraph" rotatedBoundingBox="6458,12021 6599,6997 7550,7024 7408,1204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7F194BD-F5B6-4AB5-BF7C-6EA439F71F7E}" emma:medium="tactile" emma:mode="ink">
              <msink:context xmlns:msink="http://schemas.microsoft.com/ink/2010/main" type="line" rotatedBoundingBox="6458,12021 6599,6997 7550,7024 7408,12047"/>
            </emma:interpretation>
          </emma:emma>
        </inkml:annotationXML>
        <inkml:traceGroup>
          <inkml:annotationXML>
            <emma:emma xmlns:emma="http://www.w3.org/2003/04/emma" version="1.0">
              <emma:interpretation id="{C27E8B2C-BCEE-4F30-917B-B3E389729DA6}" emma:medium="tactile" emma:mode="ink">
                <msink:context xmlns:msink="http://schemas.microsoft.com/ink/2010/main" type="inkWord" rotatedBoundingBox="6475,12021 6526,10238 7297,10260 7247,12043"/>
              </emma:interpretation>
            </emma:emma>
          </inkml:annotationXML>
          <inkml:trace contextRef="#ctx0" brushRef="#br0">164-161 0,'0'114'250,"0"-57"-235,0 58 1,0-59-1,0 1-15,0 0 32,0 0-17,0-1 32,0 1-16,0 1-15,0-1 31,0 0-31,0 0-1,0-1 1,0 59-1,0-58 17,0 57-17,0-58 1,0 58 0,0-56 15,0-1-31,0 0 15,0-1 17,0 1-32,0 0 15,-39 1-15,39-1 16,0 56 15,0-56-15,-38 0-1,38-1 1,0 3 0,0-2-1,0-343 110,77-226-125,-2-2 16,0 229-16,-37 1 16,76-1-16,-114 172 15,38-3 1,-38-54-16,0 114 31,0-60 266,-38 116-281,0-56-16,1-1 15,-40 57 1,77-57-1,-37 57-15,-1 0 16,0-56 0,1 112 109,37 114-94,0-54-31,0-60 16,0 58-16,0 1 15,0-2-15,0 1 16,0-1-16,0-54 15,0 54 1,0 1-16,0-1 16,0-55-1,0-1-15,0 0 16,0 56 0,0-56-1,0 1 1,0-1 15,0 0-15,0 0-16,-39-57 15,39-286 95,76-56-95,-38-56-15,0 55 16,-1 117-16,-37 54 16,38 115-16,-38-56 15,0-1 1,39 56-16,-39 1 15</inkml:trace>
        </inkml:traceGroup>
        <inkml:traceGroup>
          <inkml:annotationXML>
            <emma:emma xmlns:emma="http://www.w3.org/2003/04/emma" version="1.0">
              <emma:interpretation id="{0F433DC3-7763-49D1-96F2-CC2D5F1EF476}" emma:medium="tactile" emma:mode="ink">
                <msink:context xmlns:msink="http://schemas.microsoft.com/ink/2010/main" type="inkWord" rotatedBoundingBox="6519,9828 6591,7298 7541,7324 7470,9855"/>
              </emma:interpretation>
            </emma:emma>
          </inkml:annotationXML>
          <inkml:trace contextRef="#ctx0" brushRef="#br1" timeOffset="-67392">614 3837 0,'0'-60'172,"0"-2"-172,0 0 16,0-122-1,41 60 1,-41 62 0,0-61-1,0 61 1,42-62-1,-42 62 17,40 2-17,-40-2 1,41 0 0,-82 62 468,1 0 0,40-62-468,0 0 15,0 2-15,0-2 62,0 0-31,0 0 47,0 1-79,0-1 16,0 0 1,0 0-32,0 0 15,0 2 1,0-2 15,0 0-15,0 0 15,0-60 0,0 60 1,0-62 14,0 62-14,0 1 30,-42-1-46,42 0-16,-41 0 125,0 62-31,0 0-79,1 0 32,-1 62-16,0 0-15,-1-62 15,42 62-15,-41 61-1,1-123 1,40 124 0,0-62-1,-41-62 1,41 60 0,0 2-16,-41 0 15,41 62 1,0-64-1,0 2 17,0 0-32,-41 0 15,41 0 1,0-1 0,-42 1-1,42 0 16,0 0-31,-40-62 16,-1 122-16,0-60 31,41 0 1,0 0-17,0-124 173,0 0-173,41 0-15,0-60 16,-1-2 0,2 1-16,-42-1 15,41 0 1,-41 2-16,41 60 15,0 0-15,-41 0 16,40 2 0,-40-2-16,0 0 15,41 0 1,-41 0 0,42 1-1,-42-1 48,82 0-48,-42 0 1,1 0 15,0 62-15,0-60-16,41 60 15,0-62 1,-82 0-16,82 62 16,-42 0-16,2-62 31,-1 62-15,-41 62 109,0 0-110,0 0 1,0-2-1,-41-60 1,41 62 0,0 62-16,-42-124 15,42 62 1,-40-1 0,-1 1-1,41 62 1,-41-124-16,41 62 15,-41-2 1,0 2 0,1-62-16,40 62 15,-42 0 1,1 0 0,0 60-1,0-122 16,41 62 266,0 0-281,0 0 0,0 61 30,0-61-30,-40-62 0,40 62 31,0-2-32,0 2 32,0 62 16,-41-62 15</inkml:trace>
          <inkml:trace contextRef="#ctx0" brushRef="#br2" timeOffset="30527.3836">466 3713 0,'-38'0'62,"38"114"-46,0-56 31,-37-58-31</inkml:trace>
          <inkml:trace contextRef="#ctx0" brushRef="#br2" timeOffset="66863.5031">352 922 0,'-38'0'31,"38"57"47,0 0-62,0-1 15,0 1-15,0 0-16,0 1 16,0-1-1,0 0-15,0-1 16,0 58-1,0 1 1,38-58-16,-38-1 16,0 1-1,39-57-15,-39 57 16,37-1 15,-37 60-15,0-60-16,0 1 47,0 0-32,38 0 17,-38 1 14,0-1-46,38-1 16,-38 1 15,0 57-31,37-58 16,-37 3 0,0-3 15,0 1 125,0 0-140,0 0-1,0-1 17,0 1-17,0 1 1,0-1 15,0 0 0,0 0 1,0-1-17,0 1 1,0 1-1,0-1 314,0 0-298,0 0 16,0-1 0,0 1-47,-37-57 46,-39 0-30,39-57 0,-2 57 15,1-113 94,1 56-78,-1-58-16,0 115 16,38-57-31,-37 57-1,37-56 16,0-1-31,0 0 16,0 0 0,0-1-16,0 1 15,0 1 1,0-1 0,37 0-16,-37 0 15,38 1-15,0-3 16,-1 3-16,1-1 31,1 0-15,-2 0-1,-37 1-15,38 56 16,-38-172 15,38 115-15,-1 57-1,-37-57 1,0 1 0,0-1-16,0-2 31,0 3-15,0-1-16,0 0 15,0-56 1,38 56-1,-38-1 1,0 1-16,0 0 16,0 1 15,0-1-31,0 0 31,0-1-15,0 1-1,0 0 1,0 1-16,0-1 16,0 0-1,0 0 17,0 114 264,0 57-280,0-58 0,0 116-16,0-58 15,0-1-15,0 2 16,0-1-16,0-1 16,0 0-16,0 3 15,0 54-15,0 2 16,0-116-16,0 58 15,0-57 1,0-1 0,0 3 15,-38-59 250,38-115-281</inkml:trace>
          <inkml:trace contextRef="#ctx0" brushRef="#br2" timeOffset="66863.5031">352 922 0,'-38'0'31,"38"57"47,0 0-62,0-1 15,0 1-15,0 0-16,0 1 16,0-1-1,0 0-15,0-1 16,0 58-1,0 1 1,38-58-16,-38-1 16,0 1-1,39-57-15,-39 57 16,37-1 15,-37 60-15,0-60-16,0 1 47,0 0-32,38 0 17,-38 1 14,0-1-46,38-1 16,-38 1 15,0 57-31,37-58 16,-37 3 0,0-3 15,0 1 125,0 0-140,0 0-1,0-1 17,0 1-17,0 1 1,0-1 15,0 0 0,0 0 1,0-1-17,0 1 1,0 1-1,0-1 314,0 0-298,0 0 16,0-1 0,0 1-47,-37-57 46,-39 0-30,39-57 0,-2 57 15,1-113 94,1 56-78,-1-58-16,0 115 16,38-57-31,-37 57-1,37-56 16,0-1-31,0 0 16,0 0 0,0-1-16,0 1 15,0 1 1,0-1 0,37 0-16,-37 0 15,38 1-15,0-3 16,-1 3-16,1-1 31,1 0-15,-2 0-1,-37 1-15,38 56 16,-38-172 15,38 115-15,-1 57-1,-37-57 1,0 1 0,0-1-16,0-2 31,0 3-15,0-1-16,0 0 15,0-56 1,38 56-1,-38-1 1,0 1-16,0 0 16,0 1 15,0-1-31,0 0 31,0-1-15,0 1-1,0 0 1,0 1-16,0-1 16,0 0-1,0 0 17,0 114 264,0 57-280,0-58 0,0 116-16,0-58 15,0-1-15,0 2 16,0-1-16,0-1 16,0 0-16,0 3 15,0 54-15,0 2 16,0-116-16,0 58 15,0-57 1,0-1 0,0 3 15,-38-59 250,38-115-281</inkml:trace>
        </inkml:traceGroup>
        <inkml:traceGroup>
          <inkml:annotationXML>
            <emma:emma xmlns:emma="http://www.w3.org/2003/04/emma" version="1.0">
              <emma:interpretation id="{52AA6B35-312A-42B9-80B9-E2727235BA30}" emma:medium="tactile" emma:mode="ink">
                <msink:context xmlns:msink="http://schemas.microsoft.com/ink/2010/main" type="inkWord" rotatedBoundingBox="6724,9288 6762,7938 6854,7941 6815,9291"/>
              </emma:interpretation>
            </emma:emma>
          </inkml:annotationXML>
          <inkml:trace contextRef="#ctx0" brushRef="#br2" timeOffset="69383.4184">239 523 0,'-38'114'156,"38"-57"-156,0 56 15,0 2 1,0-58 15,0 0-31,-37-57 16,37 56 0,0 1-1,0 0 1,-39 1-1,39-1 32,0 0-15,0-1 14,0 1-14,0 0-1,0 1 0,0-1-15,0 0 31,0 56 0,0-56-16,0 58 0,0-58-15,0 56-1,0-56 1,0 0 0,0 1-1,0-1-15,0 56 16,39-56-1,-39 56 1,0-54 15,0 54 47,37-56 32</inkml:trace>
        </inkml:traceGroup>
        <inkml:traceGroup>
          <inkml:annotationXML>
            <emma:emma xmlns:emma="http://www.w3.org/2003/04/emma" version="1.0">
              <emma:interpretation id="{E0F22919-7E42-4397-A89F-FF1A7473D0CD}" emma:medium="tactile" emma:mode="ink">
                <msink:context xmlns:msink="http://schemas.microsoft.com/ink/2010/main" type="inkWord" rotatedBoundingBox="6714,8808 6765,7002 7085,7011 7034,8817"/>
              </emma:interpretation>
            </emma:emma>
          </inkml:annotationXML>
          <inkml:trace contextRef="#ctx0" brushRef="#br2" timeOffset="30527.3836">466 3713 0,'-38'0'62,"38"114"-46,0-56 31,-37-58-31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5:56.823"/>
    </inkml:context>
    <inkml:brush xml:id="br0">
      <inkml:brushProperty name="width" value="0.15875" units="cm"/>
      <inkml:brushProperty name="height" value="0.15875" units="cm"/>
      <inkml:brushProperty name="color" value="#FFFFFF"/>
      <inkml:brushProperty name="fitToCurve" value="1"/>
    </inkml:brush>
  </inkml:definitions>
  <inkml:trace contextRef="#ctx0" brushRef="#br0">354 1800 0,'-65'0'250,"33"0"-219,-32 0 32,32 0-16,0 0 62,64 0 250,32 0-327,-32 0-17,0 0 1,1 0 78,-1 0 187,-32-32 78,0 0-343,0 0-16,0-33 16,0 1-1,0 32-15,0 0 16,0 0-16,0-1 15,0 1 1,0 0 0,0 0-1,0-32 17,0 31-17,0 1 63,0 0-31,0 0-16,0 0 94,0 0-109,0 0 15,-32 32 266,-1 0-281,1 0-1,32 32 1,-64 0 0,64 0-1,-32-32 32,0 32 141,-1 0-157,1 0-15,0 33 62,32-33-47,0 0 16,-32 0-16,32 0 516,0 33-516,0-33 47,0 0 94,0 0-172,0 32 94,32-64 203,-32-32 15,0 0-218,0 0-78,0 0 15,0 0 0,32 0 110,-32-1 93,0 1-187,0 0 16,32 32-32,-32-32 16,0-32 15,0 31 1,0-31-16,0 32 31,0-32-31,0 32-16,33 32-16,-33-33 126,0 1-94,0 0 15,0 0-30,32 32 15,-32-32-1,0 0-30,0 0 62,0-1-62,32 33-1,-32-32 32,32-32 16,-32 32 15,32 0-31,-32-1-16,32 1 0,-32 0 32,33 0-48,-33 0 1,0 0 0,32 32-16,-32-32 15,32-33 17,-32 33 14,32 0-46,-32 0 47,32 32-31,-32-32 15,32-1 47,-32 1-31,0 0-31,65-32 31,-65 32 0,32 0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6:12.799"/>
    </inkml:context>
    <inkml:brush xml:id="br0">
      <inkml:brushProperty name="width" value="0.15875" units="cm"/>
      <inkml:brushProperty name="height" value="0.15875" units="cm"/>
      <inkml:brushProperty name="color" value="#FFFFFF"/>
      <inkml:brushProperty name="fitToCurve" value="1"/>
    </inkml:brush>
  </inkml:definitions>
  <inkml:trace contextRef="#ctx0" brushRef="#br0">0 2026 0,'0'-32'297,"0"-32"-250,0 31-16,0-31 79,0 32 30,0 0-61,0 0-1,0 0-63,0-1 32,0 1-31,33 0 31,-33 0 0,0 0-16,0 0 63,0-1-63,0 1-16,0 0 32,0 0-31,0 0 0,0 0 77,0 0-61,0-1 14,0 1 1,0 0-15,0 0 30,0 0-15,0 0 0,0 0-16,0-1 16,0 1-16,0 0 32,0-32-1,0 32-15,0-33 31,0 33 0,0 0-31,0 0 0,0 0-31,0 0 46,0-1-15,0 1 16,32 0 15,-32 0-31,0 0-16,32 0 16,-32-1 15,0 1 32,0 0-63,0 0 0,0 0 16,0-32-31,0 31 62,32 33-47,-32-32-31,0 0 47,0 0 31,32 32-78,-32-32 125,32 0 94,0-1-63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6:16.216"/>
    </inkml:context>
    <inkml:brush xml:id="br0">
      <inkml:brushProperty name="width" value="0.15875" units="cm"/>
      <inkml:brushProperty name="height" value="0.15875" units="cm"/>
      <inkml:brushProperty name="color" value="#FFFFFF"/>
      <inkml:brushProperty name="fitToCurve" value="1"/>
    </inkml:brush>
  </inkml:definitions>
  <inkml:trace contextRef="#ctx0" brushRef="#br0">65 0 0,'-32'0'328,"-1"0"-266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6:20.047"/>
    </inkml:context>
    <inkml:brush xml:id="br0">
      <inkml:brushProperty name="width" value="0.15875" units="cm"/>
      <inkml:brushProperty name="height" value="0.15875" units="cm"/>
      <inkml:brushProperty name="color" value="#FFFFFF"/>
      <inkml:brushProperty name="fitToCurve" value="1"/>
    </inkml:brush>
  </inkml:definitions>
  <inkml:trace contextRef="#ctx0" brushRef="#br0">0 0 0,'0'32'406,"0"0"-406,0 0 31,0 0-15,0 0 78,0 1-47,0-1-1,0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9-12T11:06:56.014"/>
    </inkml:context>
    <inkml:brush xml:id="br0">
      <inkml:brushProperty name="width" value="0.07938" units="cm"/>
      <inkml:brushProperty name="height" value="0.07938" units="cm"/>
      <inkml:brushProperty name="color" value="#AEABAB"/>
      <inkml:brushProperty name="fitToCurve" value="1"/>
    </inkml:brush>
  </inkml:definitions>
  <inkml:trace contextRef="#ctx0" brushRef="#br0">65 0 0,'32'0'313,"-32"32"-251,0 32 1,0-32-48,0 1 79,0-1-63,-32 0-15,-32 32 31,64-32 78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47841-C500-459B-852D-D65093EDA8D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E39C-7521-4BDD-BFF3-10CC5F3C1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3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57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9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84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47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04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7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95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97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21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8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10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33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uk-UA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78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0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8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2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5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7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3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9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6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emf"/><Relationship Id="rId18" Type="http://schemas.openxmlformats.org/officeDocument/2006/relationships/customXml" Target="../ink/ink6.xml"/><Relationship Id="rId26" Type="http://schemas.openxmlformats.org/officeDocument/2006/relationships/customXml" Target="../ink/ink10.xml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2.emf"/><Relationship Id="rId12" Type="http://schemas.openxmlformats.org/officeDocument/2006/relationships/customXml" Target="../ink/ink3.xml"/><Relationship Id="rId17" Type="http://schemas.openxmlformats.org/officeDocument/2006/relationships/image" Target="../media/image7.emf"/><Relationship Id="rId25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5.xml"/><Relationship Id="rId20" Type="http://schemas.openxmlformats.org/officeDocument/2006/relationships/customXml" Target="../ink/ink7.xml"/><Relationship Id="rId29" Type="http://schemas.openxmlformats.org/officeDocument/2006/relationships/image" Target="../media/image16.emf"/><Relationship Id="rId1" Type="http://schemas.openxmlformats.org/officeDocument/2006/relationships/themeOverride" Target="../theme/themeOverride2.xml"/><Relationship Id="rId11" Type="http://schemas.openxmlformats.org/officeDocument/2006/relationships/image" Target="../media/image10.emf"/><Relationship Id="rId24" Type="http://schemas.openxmlformats.org/officeDocument/2006/relationships/customXml" Target="../ink/ink9.xml"/><Relationship Id="rId5" Type="http://schemas.openxmlformats.org/officeDocument/2006/relationships/customXml" Target="../ink/ink1.xml"/><Relationship Id="rId15" Type="http://schemas.openxmlformats.org/officeDocument/2006/relationships/image" Target="../media/image6.emf"/><Relationship Id="rId23" Type="http://schemas.openxmlformats.org/officeDocument/2006/relationships/image" Target="../media/image13.emf"/><Relationship Id="rId28" Type="http://schemas.openxmlformats.org/officeDocument/2006/relationships/customXml" Target="../ink/ink11.xml"/><Relationship Id="rId10" Type="http://schemas.openxmlformats.org/officeDocument/2006/relationships/customXml" Target="../ink/ink2.xml"/><Relationship Id="rId19" Type="http://schemas.openxmlformats.org/officeDocument/2006/relationships/image" Target="../media/image8.emf"/><Relationship Id="rId31" Type="http://schemas.openxmlformats.org/officeDocument/2006/relationships/image" Target="../media/image17.emf"/><Relationship Id="rId4" Type="http://schemas.openxmlformats.org/officeDocument/2006/relationships/image" Target="../media/image5.tmp"/><Relationship Id="rId9" Type="http://schemas.openxmlformats.org/officeDocument/2006/relationships/image" Target="../media/image9.emf"/><Relationship Id="rId14" Type="http://schemas.openxmlformats.org/officeDocument/2006/relationships/customXml" Target="../ink/ink4.xml"/><Relationship Id="rId22" Type="http://schemas.openxmlformats.org/officeDocument/2006/relationships/customXml" Target="../ink/ink8.xml"/><Relationship Id="rId27" Type="http://schemas.openxmlformats.org/officeDocument/2006/relationships/image" Target="../media/image15.emf"/><Relationship Id="rId30" Type="http://schemas.openxmlformats.org/officeDocument/2006/relationships/customXml" Target="../ink/ink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00668" y="160339"/>
            <a:ext cx="8154482" cy="3713331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0066"/>
            </a:solidFill>
          </a:ln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6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66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6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6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6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en-US" sz="6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6" descr="https://www.charecruitment.com/rails/active_storage/blobs/redirect/eyJfcmFpbHMiOnsibWVzc2FnZSI6IkJBaHBBL1lFSEE9PSIsImV4cCI6bnVsbCwicHVyIjoiYmxvYl9pZCJ9fQ%3D%3D--4781338a4655c4d9ec878005d97183780d94102f/image-CH-social-worker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Консультування | Корисна інформація | Нижньовербізька сільська ра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60338"/>
            <a:ext cx="3782859" cy="254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Психологічне консультування &quot;Формування потреби у безперервній самоосвітній  діяльності, навичок самооцінювання, вироблення власного стилю роботи  педагогічних працівників&quot; | Конспект. Психологі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701" y="4261519"/>
            <a:ext cx="4726345" cy="2289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Програм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873670"/>
            <a:ext cx="4167609" cy="288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58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3879" y="-39140"/>
            <a:ext cx="11528121" cy="1944060"/>
          </a:xfrm>
          <a:prstGeom prst="rect">
            <a:avLst/>
          </a:prstGeom>
        </p:spPr>
        <p:txBody>
          <a:bodyPr vert="horz" wrap="square" lIns="0" tIns="584139" rIns="0" bIns="0" rtlCol="0" anchor="ctr">
            <a:spAutoFit/>
          </a:bodyPr>
          <a:lstStyle/>
          <a:p>
            <a:pPr marL="23053" marR="4611" algn="ctr">
              <a:lnSpc>
                <a:spcPct val="100000"/>
              </a:lnSpc>
              <a:spcBef>
                <a:spcPts val="91"/>
              </a:spcBef>
            </a:pPr>
            <a:r>
              <a:rPr b="1" dirty="0">
                <a:solidFill>
                  <a:srgbClr val="00CC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Структура процесу індивідуальної соціальної роботи</a:t>
            </a:r>
          </a:p>
        </p:txBody>
      </p:sp>
      <p:sp>
        <p:nvSpPr>
          <p:cNvPr id="17" name="object 17"/>
          <p:cNvSpPr/>
          <p:nvPr/>
        </p:nvSpPr>
        <p:spPr>
          <a:xfrm>
            <a:off x="8821570" y="2730291"/>
            <a:ext cx="997580" cy="1558898"/>
          </a:xfrm>
          <a:custGeom>
            <a:avLst/>
            <a:gdLst/>
            <a:ahLst/>
            <a:cxnLst/>
            <a:rect l="l" t="t" r="r" b="b"/>
            <a:pathLst>
              <a:path w="1099184" h="1717675">
                <a:moveTo>
                  <a:pt x="1098803" y="1717547"/>
                </a:moveTo>
                <a:lnTo>
                  <a:pt x="1098803" y="0"/>
                </a:lnTo>
                <a:lnTo>
                  <a:pt x="0" y="0"/>
                </a:lnTo>
                <a:lnTo>
                  <a:pt x="0" y="1717547"/>
                </a:lnTo>
                <a:lnTo>
                  <a:pt x="1098803" y="17175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7" name="object 27"/>
          <p:cNvSpPr/>
          <p:nvPr/>
        </p:nvSpPr>
        <p:spPr>
          <a:xfrm>
            <a:off x="3092661" y="2121716"/>
            <a:ext cx="5825842" cy="454126"/>
          </a:xfrm>
          <a:custGeom>
            <a:avLst/>
            <a:gdLst/>
            <a:ahLst/>
            <a:cxnLst/>
            <a:rect l="l" t="t" r="r" b="b"/>
            <a:pathLst>
              <a:path w="6419215" h="500380">
                <a:moveTo>
                  <a:pt x="6419087" y="499871"/>
                </a:moveTo>
                <a:lnTo>
                  <a:pt x="6419087" y="0"/>
                </a:lnTo>
                <a:lnTo>
                  <a:pt x="0" y="0"/>
                </a:lnTo>
                <a:lnTo>
                  <a:pt x="0" y="499871"/>
                </a:lnTo>
                <a:lnTo>
                  <a:pt x="6419087" y="4998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4"/>
          </a:p>
        </p:txBody>
      </p:sp>
      <p:pic>
        <p:nvPicPr>
          <p:cNvPr id="28" name="Рисунок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80" y="2121716"/>
            <a:ext cx="11173216" cy="4203928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5" name="Рукописный ввод 54"/>
              <p14:cNvContentPartPr/>
              <p14:nvPr/>
            </p14:nvContentPartPr>
            <p14:xfrm>
              <a:off x="1127412" y="4972922"/>
              <a:ext cx="1040040" cy="640800"/>
            </p14:xfrm>
          </p:contentPart>
        </mc:Choice>
        <mc:Fallback xmlns="">
          <p:pic>
            <p:nvPicPr>
              <p:cNvPr id="55" name="Рукописный ввод 5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89252" y="4934762"/>
                <a:ext cx="1116360" cy="70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1" name="Рукописный ввод 70"/>
              <p14:cNvContentPartPr/>
              <p14:nvPr/>
            </p14:nvContentPartPr>
            <p14:xfrm>
              <a:off x="2304612" y="2041802"/>
              <a:ext cx="1365840" cy="453600"/>
            </p14:xfrm>
          </p:contentPart>
        </mc:Choice>
        <mc:Fallback xmlns="">
          <p:pic>
            <p:nvPicPr>
              <p:cNvPr id="71" name="Рукописный ввод 7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266452" y="2003642"/>
                <a:ext cx="1442160" cy="52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6" name="Рукописный ввод 75"/>
              <p14:cNvContentPartPr/>
              <p14:nvPr/>
            </p14:nvContentPartPr>
            <p14:xfrm>
              <a:off x="2405052" y="2580362"/>
              <a:ext cx="131040" cy="1002600"/>
            </p14:xfrm>
          </p:contentPart>
        </mc:Choice>
        <mc:Fallback xmlns="">
          <p:pic>
            <p:nvPicPr>
              <p:cNvPr id="76" name="Рукописный ввод 7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66892" y="2542202"/>
                <a:ext cx="207360" cy="107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7" name="Рукописный ввод 6"/>
              <p14:cNvContentPartPr/>
              <p14:nvPr/>
            </p14:nvContentPartPr>
            <p14:xfrm>
              <a:off x="2336906" y="2523194"/>
              <a:ext cx="369106" cy="180612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308458" y="2511314"/>
                <a:ext cx="435725" cy="184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4" name="Рукописный ввод 23"/>
              <p14:cNvContentPartPr/>
              <p14:nvPr/>
            </p14:nvContentPartPr>
            <p14:xfrm>
              <a:off x="2395946" y="2928554"/>
              <a:ext cx="208800" cy="648360"/>
            </p14:xfrm>
          </p:contentPart>
        </mc:Choice>
        <mc:Fallback xmlns="">
          <p:pic>
            <p:nvPicPr>
              <p:cNvPr id="24" name="Рукописный ввод 23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67506" y="2900114"/>
                <a:ext cx="265680" cy="70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6" name="Рукописный ввод 25"/>
              <p14:cNvContentPartPr/>
              <p14:nvPr/>
            </p14:nvContentPartPr>
            <p14:xfrm>
              <a:off x="2349506" y="2847194"/>
              <a:ext cx="81360" cy="729720"/>
            </p14:xfrm>
          </p:contentPart>
        </mc:Choice>
        <mc:Fallback xmlns="">
          <p:pic>
            <p:nvPicPr>
              <p:cNvPr id="26" name="Рукописный ввод 25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321066" y="2818754"/>
                <a:ext cx="138240" cy="78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9" name="Рукописный ввод 28"/>
              <p14:cNvContentPartPr/>
              <p14:nvPr/>
            </p14:nvContentPartPr>
            <p14:xfrm>
              <a:off x="2499986" y="3588074"/>
              <a:ext cx="23760" cy="360"/>
            </p14:xfrm>
          </p:contentPart>
        </mc:Choice>
        <mc:Fallback xmlns="">
          <p:pic>
            <p:nvPicPr>
              <p:cNvPr id="29" name="Рукописный ввод 28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471546" y="3559634"/>
                <a:ext cx="8064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0" name="Рукописный ввод 29"/>
              <p14:cNvContentPartPr/>
              <p14:nvPr/>
            </p14:nvContentPartPr>
            <p14:xfrm>
              <a:off x="1713026" y="5301314"/>
              <a:ext cx="360" cy="92880"/>
            </p14:xfrm>
          </p:contentPart>
        </mc:Choice>
        <mc:Fallback xmlns="">
          <p:pic>
            <p:nvPicPr>
              <p:cNvPr id="30" name="Рукописный ввод 29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684586" y="5272874"/>
                <a:ext cx="57240" cy="14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4" name="Рукописный ввод 33"/>
              <p14:cNvContentPartPr/>
              <p14:nvPr/>
            </p14:nvContentPartPr>
            <p14:xfrm>
              <a:off x="2615546" y="2419154"/>
              <a:ext cx="36720" cy="115920"/>
            </p14:xfrm>
          </p:contentPart>
        </mc:Choice>
        <mc:Fallback xmlns="">
          <p:pic>
            <p:nvPicPr>
              <p:cNvPr id="34" name="Рукописный ввод 33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601146" y="2404754"/>
                <a:ext cx="65520" cy="14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6" name="Рукописный ввод 35"/>
              <p14:cNvContentPartPr/>
              <p14:nvPr/>
            </p14:nvContentPartPr>
            <p14:xfrm>
              <a:off x="2627426" y="2396114"/>
              <a:ext cx="25920" cy="208440"/>
            </p14:xfrm>
          </p:contentPart>
        </mc:Choice>
        <mc:Fallback xmlns="">
          <p:pic>
            <p:nvPicPr>
              <p:cNvPr id="36" name="Рукописный ввод 35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608346" y="2377034"/>
                <a:ext cx="64080" cy="24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8" name="Рукописный ввод 37"/>
              <p14:cNvContentPartPr/>
              <p14:nvPr/>
            </p14:nvContentPartPr>
            <p14:xfrm>
              <a:off x="2638946" y="3472514"/>
              <a:ext cx="35280" cy="162360"/>
            </p14:xfrm>
          </p:contentPart>
        </mc:Choice>
        <mc:Fallback xmlns="">
          <p:pic>
            <p:nvPicPr>
              <p:cNvPr id="38" name="Рукописный ввод 37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619866" y="3453434"/>
                <a:ext cx="73440" cy="20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9" name="Рукописный ввод 38"/>
              <p14:cNvContentPartPr/>
              <p14:nvPr/>
            </p14:nvContentPartPr>
            <p14:xfrm>
              <a:off x="2627426" y="2940074"/>
              <a:ext cx="11880" cy="706320"/>
            </p14:xfrm>
          </p:contentPart>
        </mc:Choice>
        <mc:Fallback xmlns="">
          <p:pic>
            <p:nvPicPr>
              <p:cNvPr id="39" name="Рукописный ввод 38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608346" y="2920994"/>
                <a:ext cx="50040" cy="744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5199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7979" y="1382441"/>
            <a:ext cx="11176071" cy="4953906"/>
          </a:xfrm>
          <a:prstGeom prst="rect">
            <a:avLst/>
          </a:prstGeom>
        </p:spPr>
        <p:txBody>
          <a:bodyPr vert="horz" wrap="square" lIns="0" tIns="66851" rIns="0" bIns="0" rtlCol="0">
            <a:spAutoFit/>
          </a:bodyPr>
          <a:lstStyle/>
          <a:p>
            <a:pPr marL="809625" indent="-798513">
              <a:lnSpc>
                <a:spcPct val="150000"/>
              </a:lnSpc>
              <a:buClr>
                <a:schemeClr val="accent5">
                  <a:lumMod val="50000"/>
                </a:schemeClr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оптимальні умови взаємодії</a:t>
            </a:r>
          </a:p>
          <a:p>
            <a:pPr marL="809625" indent="-798513">
              <a:lnSpc>
                <a:spcPct val="150000"/>
              </a:lnSpc>
              <a:buClr>
                <a:schemeClr val="accent5">
                  <a:lumMod val="50000"/>
                </a:schemeClr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познайомитись з клієнтом</a:t>
            </a:r>
          </a:p>
          <a:p>
            <a:pPr marL="809625" indent="-798513">
              <a:lnSpc>
                <a:spcPct val="150000"/>
              </a:lnSpc>
              <a:buClr>
                <a:schemeClr val="accent5">
                  <a:lumMod val="50000"/>
                </a:schemeClr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об’єкт і предмет взаємодії</a:t>
            </a:r>
          </a:p>
          <a:p>
            <a:pPr marL="809625" marR="68006" indent="-798513">
              <a:lnSpc>
                <a:spcPct val="150000"/>
              </a:lnSpc>
              <a:buClr>
                <a:schemeClr val="accent5">
                  <a:lumMod val="50000"/>
                </a:schemeClr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 клієнту інформацію щодо можливостей і компетенції соціального працівника (агенції)</a:t>
            </a:r>
          </a:p>
          <a:p>
            <a:pPr marL="809625" marR="4611" indent="-798513">
              <a:lnSpc>
                <a:spcPct val="150000"/>
              </a:lnSpc>
              <a:buClr>
                <a:schemeClr val="accent5">
                  <a:lumMod val="50000"/>
                </a:schemeClr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 згоду клієнта на продовження роботи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2098" y="277409"/>
            <a:ext cx="104467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4800" b="1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 з </a:t>
            </a:r>
            <a:r>
              <a:rPr lang="ru-RU" sz="4800" b="1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endParaRPr lang="en-US" sz="48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38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987" y="227382"/>
            <a:ext cx="11447361" cy="18582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0" tIns="11526" rIns="0" bIns="0" rtlCol="0" anchor="ctr">
            <a:spAutoFit/>
          </a:bodyPr>
          <a:lstStyle/>
          <a:p>
            <a:pPr marL="23053" algn="ctr">
              <a:lnSpc>
                <a:spcPct val="100000"/>
              </a:lnSpc>
              <a:spcBef>
                <a:spcPts val="91"/>
              </a:spcBef>
              <a:tabLst>
                <a:tab pos="4810593" algn="l"/>
              </a:tabLst>
            </a:pPr>
            <a:r>
              <a:rPr sz="6000" b="1" dirty="0" err="1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Дослідження</a:t>
            </a:r>
            <a:r>
              <a:rPr sz="6000" b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6000" b="1" dirty="0" err="1" smtClean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проблеми</a:t>
            </a:r>
            <a:r>
              <a:rPr lang="uk-UA" sz="6000" b="1" dirty="0" smtClean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6000" b="1" dirty="0" smtClean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sz="6000" b="1" dirty="0" err="1" smtClean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випадку</a:t>
            </a:r>
            <a:r>
              <a:rPr sz="6000" b="1" dirty="0">
                <a:solidFill>
                  <a:srgbClr val="CC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987" y="1987090"/>
            <a:ext cx="11447361" cy="3973529"/>
          </a:xfrm>
          <a:prstGeom prst="rect">
            <a:avLst/>
          </a:prstGeom>
        </p:spPr>
        <p:txBody>
          <a:bodyPr vert="horz" wrap="square" lIns="0" tIns="99700" rIns="0" bIns="0" rtlCol="0">
            <a:spAutoFit/>
          </a:bodyPr>
          <a:lstStyle/>
          <a:p>
            <a:pPr marL="583027" indent="-571500">
              <a:spcBef>
                <a:spcPts val="785"/>
              </a:spcBef>
              <a:buClr>
                <a:srgbClr val="FF0000"/>
              </a:buClr>
              <a:buSzPct val="70833"/>
              <a:buFont typeface="Wingdings" panose="05000000000000000000" pitchFamily="2" charset="2"/>
              <a:buChar char="§"/>
              <a:tabLst>
                <a:tab pos="321590" algn="l"/>
              </a:tabLst>
            </a:pP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 запит клієнта;</a:t>
            </a:r>
          </a:p>
          <a:p>
            <a:pPr marL="583027" indent="-571500">
              <a:spcBef>
                <a:spcPts val="699"/>
              </a:spcBef>
              <a:buClr>
                <a:srgbClr val="FF0000"/>
              </a:buClr>
              <a:buSzPct val="70833"/>
              <a:buFont typeface="Wingdings" panose="05000000000000000000" pitchFamily="2" charset="2"/>
              <a:buChar char="§"/>
              <a:tabLst>
                <a:tab pos="321590" algn="l"/>
              </a:tabLst>
            </a:pP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дійсні причини і </a:t>
            </a:r>
            <a:r>
              <a:rPr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 випадку) клієнта;</a:t>
            </a:r>
          </a:p>
          <a:p>
            <a:pPr marL="583027" indent="-571500">
              <a:spcBef>
                <a:spcPts val="694"/>
              </a:spcBef>
              <a:buClr>
                <a:srgbClr val="FF0000"/>
              </a:buClr>
              <a:buSzPct val="70833"/>
              <a:buFont typeface="Wingdings" panose="05000000000000000000" pitchFamily="2" charset="2"/>
              <a:buChar char="§"/>
              <a:tabLst>
                <a:tab pos="321590" algn="l"/>
              </a:tabLst>
            </a:pP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 наявні і необхідні ресурси.</a:t>
            </a:r>
          </a:p>
        </p:txBody>
      </p:sp>
    </p:spTree>
    <p:extLst>
      <p:ext uri="{BB962C8B-B14F-4D97-AF65-F5344CB8AC3E}">
        <p14:creationId xmlns:p14="http://schemas.microsoft.com/office/powerpoint/2010/main" val="137812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28263" y="1608881"/>
            <a:ext cx="11493661" cy="493606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571500" indent="-571500" algn="just">
              <a:buClr>
                <a:srgbClr val="008000"/>
              </a:buClr>
              <a:buSzPct val="70833"/>
              <a:buFont typeface="Wingdings" panose="05000000000000000000" pitchFamily="2" charset="2"/>
              <a:buChar char="Ø"/>
              <a:tabLst>
                <a:tab pos="625475" algn="l"/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 з клієнтом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проблемної ситуації) та їх причин;</a:t>
            </a:r>
          </a:p>
          <a:p>
            <a:pPr marL="571500" marR="686404" indent="-571500" algn="just">
              <a:buClr>
                <a:srgbClr val="008000"/>
              </a:buClr>
              <a:buSzPct val="70833"/>
              <a:buFont typeface="Wingdings" panose="05000000000000000000" pitchFamily="2" charset="2"/>
              <a:buChar char="Ø"/>
              <a:tabLst>
                <a:tab pos="625475" algn="l"/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конкретні завдання спільної діяльності та послідовність їх вирішення;</a:t>
            </a:r>
          </a:p>
          <a:p>
            <a:pPr marL="571500" marR="4611" indent="-571500" algn="just">
              <a:buClr>
                <a:srgbClr val="008000"/>
              </a:buClr>
              <a:buSzPct val="70833"/>
              <a:buFont typeface="Wingdings" panose="05000000000000000000" pitchFamily="2" charset="2"/>
              <a:buChar char="Ø"/>
              <a:tabLst>
                <a:tab pos="625475" algn="l"/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шляхи виконання завдань, можливе використання тих чи інших методів;</a:t>
            </a:r>
          </a:p>
          <a:p>
            <a:pPr marL="571500" indent="-571500" algn="just">
              <a:buClr>
                <a:srgbClr val="008000"/>
              </a:buClr>
              <a:buSzPct val="70833"/>
              <a:buFont typeface="Wingdings" panose="05000000000000000000" pitchFamily="2" charset="2"/>
              <a:buChar char="Ø"/>
              <a:tabLst>
                <a:tab pos="625475" algn="l"/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 з клієнтом угоду щодо співпраці;</a:t>
            </a:r>
          </a:p>
          <a:p>
            <a:pPr marL="571500" indent="-571500" algn="just">
              <a:buClr>
                <a:srgbClr val="008000"/>
              </a:buClr>
              <a:buSzPct val="70833"/>
              <a:buFont typeface="Wingdings" panose="05000000000000000000" pitchFamily="2" charset="2"/>
              <a:buChar char="Ø"/>
              <a:tabLst>
                <a:tab pos="625475" algn="l"/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 активні дії клієнта.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8182" y="168357"/>
            <a:ext cx="11273742" cy="1220606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CC00"/>
            </a:solidFill>
          </a:ln>
        </p:spPr>
        <p:txBody>
          <a:bodyPr>
            <a:noAutofit/>
          </a:bodyPr>
          <a:lstStyle/>
          <a:p>
            <a:r>
              <a:rPr lang="ru-RU" sz="5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0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05115" y="1527858"/>
            <a:ext cx="11401062" cy="4936064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582613" marR="4611" indent="-571500" algn="just">
              <a:buClr>
                <a:srgbClr val="008000"/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 дії клієнта щодо подолання своїх проблем (покращення ситуації) ;</a:t>
            </a:r>
          </a:p>
          <a:p>
            <a:pPr marL="582613" marR="126792" indent="-571500" algn="just">
              <a:buClr>
                <a:srgbClr val="008000"/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 клієнтові безпосередню допомогу в межах компетенції і доцільності;</a:t>
            </a:r>
          </a:p>
          <a:p>
            <a:pPr marL="582613" indent="-571500" algn="just">
              <a:buClr>
                <a:srgbClr val="008000"/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 клієнту психологічну підтримку;</a:t>
            </a:r>
          </a:p>
          <a:p>
            <a:pPr marL="582613" marR="740579" indent="-571500" algn="just">
              <a:buClr>
                <a:srgbClr val="008000"/>
              </a:buClr>
              <a:buSzPct val="105000"/>
              <a:buFont typeface="Wingdings" panose="05000000000000000000" pitchFamily="2" charset="2"/>
              <a:buChar char="ü"/>
              <a:tabLst>
                <a:tab pos="717550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Координувати дії клієнта, інших фахівців і інших установ щодо подолання проблем (покращення ситуації) клієнта.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5114" y="466409"/>
            <a:ext cx="1160940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5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</a:t>
            </a:r>
            <a:endParaRPr lang="en-US" sz="5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96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069" y="-366211"/>
            <a:ext cx="11948932" cy="2598203"/>
          </a:xfrm>
          <a:prstGeom prst="rect">
            <a:avLst/>
          </a:prstGeom>
        </p:spPr>
        <p:txBody>
          <a:bodyPr vert="horz" wrap="square" lIns="0" tIns="927155" rIns="0" bIns="0" rtlCol="0" anchor="ctr">
            <a:spAutoFit/>
          </a:bodyPr>
          <a:lstStyle/>
          <a:p>
            <a:pPr marL="23053" algn="ctr">
              <a:lnSpc>
                <a:spcPct val="100000"/>
              </a:lnSpc>
              <a:spcBef>
                <a:spcPts val="91"/>
              </a:spcBef>
            </a:pPr>
            <a:r>
              <a:rPr sz="5400" b="1" dirty="0">
                <a:solidFill>
                  <a:srgbClr val="0033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Аналіз результатів і </a:t>
            </a:r>
            <a:r>
              <a:rPr sz="5400" b="1" dirty="0" err="1">
                <a:solidFill>
                  <a:srgbClr val="0033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корекція</a:t>
            </a:r>
            <a:r>
              <a:rPr sz="5400" b="1" dirty="0">
                <a:solidFill>
                  <a:srgbClr val="0033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5400" b="1" dirty="0" err="1" smtClean="0">
                <a:solidFill>
                  <a:srgbClr val="0033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плану</a:t>
            </a:r>
            <a:r>
              <a:rPr lang="uk-UA" sz="54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54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sz="5400" b="1" dirty="0">
              <a:solidFill>
                <a:srgbClr val="6633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51414" y="1840374"/>
            <a:ext cx="11320040" cy="4628869"/>
          </a:xfrm>
          <a:prstGeom prst="rect">
            <a:avLst/>
          </a:prstGeom>
        </p:spPr>
        <p:txBody>
          <a:bodyPr vert="horz" wrap="square" lIns="0" tIns="12102" rIns="0" bIns="0" rtlCol="0">
            <a:spAutoFit/>
          </a:bodyPr>
          <a:lstStyle/>
          <a:p>
            <a:pPr marL="583603" marR="4611" indent="-571500" algn="just">
              <a:lnSpc>
                <a:spcPct val="150000"/>
              </a:lnSpc>
              <a:spcBef>
                <a:spcPts val="0"/>
              </a:spcBef>
              <a:buClr>
                <a:srgbClr val="CC0066"/>
              </a:buClr>
              <a:buSzPct val="105000"/>
              <a:buFont typeface="Wingdings" panose="05000000000000000000" pitchFamily="2" charset="2"/>
              <a:buChar char="Ø"/>
              <a:tabLst>
                <a:tab pos="322743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досвід діяльності, спрямованої на подолання проблем (покращення ситуації) клієнта;</a:t>
            </a:r>
          </a:p>
          <a:p>
            <a:pPr marL="584180" indent="-571500" algn="just">
              <a:lnSpc>
                <a:spcPct val="150000"/>
              </a:lnSpc>
              <a:spcBef>
                <a:spcPts val="0"/>
              </a:spcBef>
              <a:buClr>
                <a:srgbClr val="CC0066"/>
              </a:buClr>
              <a:buSzPct val="105000"/>
              <a:buFont typeface="Wingdings" panose="05000000000000000000" pitchFamily="2" charset="2"/>
              <a:buChar char="Ø"/>
              <a:tabLst>
                <a:tab pos="323319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ефективність проведених дій;</a:t>
            </a:r>
          </a:p>
          <a:p>
            <a:pPr marL="584180" indent="-571500" algn="just">
              <a:lnSpc>
                <a:spcPct val="150000"/>
              </a:lnSpc>
              <a:spcBef>
                <a:spcPts val="0"/>
              </a:spcBef>
              <a:buClr>
                <a:srgbClr val="CC0066"/>
              </a:buClr>
              <a:buSzPct val="105000"/>
              <a:buFont typeface="Wingdings" panose="05000000000000000000" pitchFamily="2" charset="2"/>
              <a:buChar char="Ø"/>
              <a:tabLst>
                <a:tab pos="323319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корекцію плану дій.</a:t>
            </a:r>
          </a:p>
        </p:txBody>
      </p:sp>
    </p:spTree>
    <p:extLst>
      <p:ext uri="{BB962C8B-B14F-4D97-AF65-F5344CB8AC3E}">
        <p14:creationId xmlns:p14="http://schemas.microsoft.com/office/powerpoint/2010/main" val="212059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403" y="231493"/>
            <a:ext cx="9048144" cy="71916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uk-UA" altLang="en-US" sz="6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 робота</a:t>
            </a:r>
            <a:endParaRPr sz="6000" b="1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25033" y="1052514"/>
            <a:ext cx="11320040" cy="923925"/>
          </a:xfrm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uk-UA" alt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проблеми клієнта шляхом надання йому підтримки та заохочення розібратися у власних труднощах та подолати їх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16389" name="Picture 2" descr="C:\Users\User\Documents\Tanya\courses\курси_2013\SW Intro\slides\slide-2-63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9066" y="2192055"/>
            <a:ext cx="8984321" cy="4246323"/>
          </a:xfrm>
          <a:noFill/>
        </p:spPr>
      </p:pic>
    </p:spTree>
    <p:extLst>
      <p:ext uri="{BB962C8B-B14F-4D97-AF65-F5344CB8AC3E}">
        <p14:creationId xmlns:p14="http://schemas.microsoft.com/office/powerpoint/2010/main" val="153656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366" y="110359"/>
            <a:ext cx="11808371" cy="993227"/>
          </a:xfr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9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en-US" sz="39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en-US" sz="39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en-US" sz="39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en-US" sz="39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en-US" sz="39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966" y="1213945"/>
            <a:ext cx="11351172" cy="545486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uk-UA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вступила з нею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переплетінням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таким,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59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45504" y="1439626"/>
            <a:ext cx="11060483" cy="435513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потреб);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5504" y="325770"/>
            <a:ext cx="10866332" cy="923330"/>
          </a:xfrm>
          <a:prstGeom prst="rect">
            <a:avLst/>
          </a:prstGeom>
          <a:solidFill>
            <a:srgbClr val="FFFFCC"/>
          </a:solidFill>
          <a:ln>
            <a:solidFill>
              <a:srgbClr val="00B05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31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197" y="-135765"/>
            <a:ext cx="11348581" cy="2137313"/>
          </a:xfrm>
          <a:prstGeom prst="rect">
            <a:avLst/>
          </a:prstGeom>
        </p:spPr>
        <p:txBody>
          <a:bodyPr vert="horz" wrap="square" lIns="0" tIns="470723" rIns="0" bIns="0" rtlCol="0" anchor="ctr">
            <a:spAutoFit/>
          </a:bodyPr>
          <a:lstStyle/>
          <a:p>
            <a:pPr marL="23053" marR="4611" algn="ctr">
              <a:lnSpc>
                <a:spcPct val="100000"/>
              </a:lnSpc>
              <a:spcBef>
                <a:spcPts val="0"/>
              </a:spcBef>
            </a:pPr>
            <a:r>
              <a:rPr sz="5400" b="1" dirty="0">
                <a:solidFill>
                  <a:srgbClr val="008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Об’єкт індивідуальної соціальної роботи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9036" y="2028584"/>
            <a:ext cx="11047956" cy="3663608"/>
          </a:xfrm>
          <a:prstGeom prst="rect">
            <a:avLst/>
          </a:prstGeom>
        </p:spPr>
        <p:txBody>
          <a:bodyPr vert="horz" wrap="square" lIns="0" tIns="58207" rIns="0" bIns="0" rtlCol="0">
            <a:spAutoFit/>
          </a:bodyPr>
          <a:lstStyle/>
          <a:p>
            <a:pPr marL="468151" marR="10374" indent="-457200">
              <a:lnSpc>
                <a:spcPct val="150000"/>
              </a:lnSpc>
              <a:buClr>
                <a:srgbClr val="656599"/>
              </a:buClr>
              <a:buSzPct val="70967"/>
              <a:buFont typeface="Wingdings" panose="05000000000000000000" pitchFamily="2" charset="2"/>
              <a:buChar char="ü"/>
              <a:tabLst>
                <a:tab pos="321014" algn="l"/>
              </a:tabLs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роцес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життєдіяльності людини в певний сфері,</a:t>
            </a:r>
          </a:p>
          <a:p>
            <a:pPr marL="468151" marR="4611" indent="-457200">
              <a:lnSpc>
                <a:spcPct val="150000"/>
              </a:lnSpc>
              <a:buClr>
                <a:srgbClr val="656599"/>
              </a:buClr>
              <a:buSzPct val="70967"/>
              <a:buFont typeface="Wingdings" panose="05000000000000000000" pitchFamily="2" charset="2"/>
              <a:buChar char="ü"/>
              <a:tabLst>
                <a:tab pos="321014" algn="l"/>
              </a:tabLs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оціальна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адаптація людини в умовах складної життєвої ситуації</a:t>
            </a:r>
          </a:p>
          <a:p>
            <a:pPr marL="468151" marR="992433" indent="-457200">
              <a:lnSpc>
                <a:spcPct val="150000"/>
              </a:lnSpc>
              <a:buClr>
                <a:srgbClr val="656599"/>
              </a:buClr>
              <a:buSzPct val="70967"/>
              <a:buFont typeface="Wingdings" panose="05000000000000000000" pitchFamily="2" charset="2"/>
              <a:buChar char="ü"/>
              <a:tabLst>
                <a:tab pos="321014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взаємодії людини і суспільства (соціалізація, ресоціалізація, абілітація, реаблітація, тощо)</a:t>
            </a:r>
          </a:p>
        </p:txBody>
      </p:sp>
    </p:spTree>
    <p:extLst>
      <p:ext uri="{BB962C8B-B14F-4D97-AF65-F5344CB8AC3E}">
        <p14:creationId xmlns:p14="http://schemas.microsoft.com/office/powerpoint/2010/main" val="309928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099" y="-135766"/>
            <a:ext cx="11724361" cy="2137313"/>
          </a:xfrm>
          <a:prstGeom prst="rect">
            <a:avLst/>
          </a:prstGeom>
        </p:spPr>
        <p:txBody>
          <a:bodyPr vert="horz" wrap="square" lIns="0" tIns="470723" rIns="0" bIns="0" rtlCol="0" anchor="ctr">
            <a:spAutoFit/>
          </a:bodyPr>
          <a:lstStyle/>
          <a:p>
            <a:pPr marL="23053" marR="4611" algn="ctr">
              <a:lnSpc>
                <a:spcPct val="100000"/>
              </a:lnSpc>
              <a:spcBef>
                <a:spcPts val="91"/>
              </a:spcBef>
            </a:pPr>
            <a:r>
              <a:rPr sz="5400" b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Предмет індивідуальної соціальної роботи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9244" y="2187031"/>
            <a:ext cx="10922696" cy="2990390"/>
          </a:xfrm>
          <a:prstGeom prst="rect">
            <a:avLst/>
          </a:prstGeom>
        </p:spPr>
        <p:txBody>
          <a:bodyPr vert="horz" wrap="square" lIns="0" tIns="101429" rIns="0" bIns="0" rtlCol="0">
            <a:spAutoFit/>
          </a:bodyPr>
          <a:lstStyle/>
          <a:p>
            <a:pPr marL="583027" indent="-571500">
              <a:spcBef>
                <a:spcPts val="799"/>
              </a:spcBef>
              <a:buClr>
                <a:schemeClr val="accent6">
                  <a:lumMod val="50000"/>
                </a:schemeClr>
              </a:buClr>
              <a:buSzPct val="70967"/>
              <a:buFont typeface="Wingdings" panose="05000000000000000000" pitchFamily="2" charset="2"/>
              <a:buChar char="v"/>
              <a:tabLst>
                <a:tab pos="321014" algn="l"/>
              </a:tabLst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 проблеми клієнта,</a:t>
            </a:r>
          </a:p>
          <a:p>
            <a:pPr marL="582451" marR="4611" indent="-571500">
              <a:spcBef>
                <a:spcPts val="708"/>
              </a:spcBef>
              <a:buClr>
                <a:schemeClr val="accent6">
                  <a:lumMod val="50000"/>
                </a:schemeClr>
              </a:buClr>
              <a:buSzPct val="70967"/>
              <a:buFont typeface="Wingdings" panose="05000000000000000000" pitchFamily="2" charset="2"/>
              <a:buChar char="v"/>
              <a:tabLst>
                <a:tab pos="321014" algn="l"/>
              </a:tabLst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 особливості його поведінки та взаємовідносин,</a:t>
            </a:r>
          </a:p>
          <a:p>
            <a:pPr marL="583027" indent="-571500">
              <a:spcBef>
                <a:spcPts val="708"/>
              </a:spcBef>
              <a:buClr>
                <a:schemeClr val="accent6">
                  <a:lumMod val="50000"/>
                </a:schemeClr>
              </a:buClr>
              <a:buSzPct val="70967"/>
              <a:buFont typeface="Wingdings" panose="05000000000000000000" pitchFamily="2" charset="2"/>
              <a:buChar char="v"/>
              <a:tabLst>
                <a:tab pos="321014" algn="l"/>
              </a:tabLst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 випадок</a:t>
            </a:r>
          </a:p>
        </p:txBody>
      </p:sp>
    </p:spTree>
    <p:extLst>
      <p:ext uri="{BB962C8B-B14F-4D97-AF65-F5344CB8AC3E}">
        <p14:creationId xmlns:p14="http://schemas.microsoft.com/office/powerpoint/2010/main" val="243824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1041" y="-135766"/>
            <a:ext cx="11423737" cy="2137313"/>
          </a:xfrm>
          <a:prstGeom prst="rect">
            <a:avLst/>
          </a:prstGeom>
        </p:spPr>
        <p:txBody>
          <a:bodyPr vert="horz" wrap="square" lIns="0" tIns="470723" rIns="0" bIns="0" rtlCol="0" anchor="ctr">
            <a:spAutoFit/>
          </a:bodyPr>
          <a:lstStyle/>
          <a:p>
            <a:pPr marL="23053" marR="4611" algn="ctr">
              <a:lnSpc>
                <a:spcPct val="100000"/>
              </a:lnSpc>
              <a:spcBef>
                <a:spcPts val="91"/>
              </a:spcBef>
            </a:pPr>
            <a:r>
              <a:rPr sz="5400" b="1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Суб’єкти індивідуальної соціальної роботи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1041" y="2064545"/>
            <a:ext cx="11423737" cy="3883912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582451" marR="4611" indent="-571500">
              <a:spcBef>
                <a:spcPts val="86"/>
              </a:spcBef>
              <a:buClr>
                <a:srgbClr val="CC0066"/>
              </a:buClr>
              <a:buSzPct val="70967"/>
              <a:buFont typeface="Wingdings" panose="05000000000000000000" pitchFamily="2" charset="2"/>
              <a:buChar char="Ø"/>
              <a:tabLst>
                <a:tab pos="321014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Фахівець, який представляє соціальну службу або установу, що надає соціальні послуги</a:t>
            </a:r>
          </a:p>
          <a:p>
            <a:pPr marL="583027" indent="-571500">
              <a:spcBef>
                <a:spcPts val="708"/>
              </a:spcBef>
              <a:buClr>
                <a:srgbClr val="CC0066"/>
              </a:buClr>
              <a:buSzPct val="70967"/>
              <a:buFont typeface="Wingdings" panose="05000000000000000000" pitchFamily="2" charset="2"/>
              <a:buChar char="Ø"/>
              <a:tabLst>
                <a:tab pos="321014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окрема</a:t>
            </a:r>
            <a:r>
              <a:rPr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 або сім’я)</a:t>
            </a:r>
          </a:p>
          <a:p>
            <a:pPr marL="582451" marR="572868" indent="-571500">
              <a:spcBef>
                <a:spcPts val="708"/>
              </a:spcBef>
              <a:buClr>
                <a:srgbClr val="CC0066"/>
              </a:buClr>
              <a:buSzPct val="70967"/>
              <a:buFont typeface="Wingdings" panose="05000000000000000000" pitchFamily="2" charset="2"/>
              <a:buChar char="Ø"/>
              <a:tabLst>
                <a:tab pos="321014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 (особа, яка звернулась за допомогою у зв’язку зі СЖО)</a:t>
            </a:r>
          </a:p>
        </p:txBody>
      </p:sp>
    </p:spTree>
    <p:extLst>
      <p:ext uri="{BB962C8B-B14F-4D97-AF65-F5344CB8AC3E}">
        <p14:creationId xmlns:p14="http://schemas.microsoft.com/office/powerpoint/2010/main" val="17646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410" y="-135765"/>
            <a:ext cx="11599102" cy="2137313"/>
          </a:xfrm>
          <a:prstGeom prst="rect">
            <a:avLst/>
          </a:prstGeom>
        </p:spPr>
        <p:txBody>
          <a:bodyPr vert="horz" wrap="square" lIns="0" tIns="470723" rIns="0" bIns="0" rtlCol="0" anchor="ctr">
            <a:spAutoFit/>
          </a:bodyPr>
          <a:lstStyle/>
          <a:p>
            <a:pPr marL="23053" marR="4611" algn="ctr">
              <a:lnSpc>
                <a:spcPct val="100000"/>
              </a:lnSpc>
              <a:spcBef>
                <a:spcPts val="91"/>
              </a:spcBef>
            </a:pPr>
            <a:r>
              <a:rPr sz="5400" b="1" dirty="0">
                <a:solidFill>
                  <a:srgbClr val="66003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Мета індивідуальної соціальної роботи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38410" y="2358327"/>
            <a:ext cx="11436264" cy="3101064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589366" marR="4611" indent="-571500" algn="just">
              <a:lnSpc>
                <a:spcPct val="100099"/>
              </a:lnSpc>
              <a:spcBef>
                <a:spcPts val="82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  <a:tabLst>
                <a:tab pos="327929" algn="l"/>
              </a:tabLst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компетентності клієнта, набуття ним здатності самостійно керувати власним життям, </a:t>
            </a:r>
            <a:endParaRPr lang="uk-UA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9366" marR="4611" indent="-571500" algn="just">
              <a:lnSpc>
                <a:spcPct val="100099"/>
              </a:lnSpc>
              <a:spcBef>
                <a:spcPts val="82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  <a:tabLst>
                <a:tab pos="327929" algn="l"/>
              </a:tabLst>
            </a:pPr>
            <a:r>
              <a:rPr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і вирішувати проблеми (досягнення клієнтом стану контролю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ласним</a:t>
            </a:r>
            <a:r>
              <a:rPr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життям)</a:t>
            </a:r>
          </a:p>
        </p:txBody>
      </p:sp>
    </p:spTree>
    <p:extLst>
      <p:ext uri="{BB962C8B-B14F-4D97-AF65-F5344CB8AC3E}">
        <p14:creationId xmlns:p14="http://schemas.microsoft.com/office/powerpoint/2010/main" val="416756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723" y="309106"/>
            <a:ext cx="11298477" cy="688747"/>
          </a:xfrm>
          <a:prstGeom prst="rect">
            <a:avLst/>
          </a:prstGeom>
        </p:spPr>
        <p:txBody>
          <a:bodyPr vert="horz" wrap="square" lIns="0" tIns="11526" rIns="0" bIns="0" rtlCol="0" anchor="ctr">
            <a:spAutoFit/>
          </a:bodyPr>
          <a:lstStyle/>
          <a:p>
            <a:pPr marL="11527" marR="4611" algn="ctr">
              <a:lnSpc>
                <a:spcPct val="100000"/>
              </a:lnSpc>
              <a:spcBef>
                <a:spcPts val="91"/>
              </a:spcBef>
            </a:pPr>
            <a:r>
              <a:rPr b="1" dirty="0">
                <a:solidFill>
                  <a:srgbClr val="66003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Завдання індивідуальної соціальної роботи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42138" y="2898570"/>
            <a:ext cx="148110" cy="19264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1180" spc="-23" dirty="0" smtClean="0">
                <a:latin typeface="Arial MT"/>
                <a:cs typeface="Arial MT"/>
              </a:rPr>
              <a:t>.</a:t>
            </a:r>
            <a:endParaRPr sz="118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42138" y="3500230"/>
            <a:ext cx="148110" cy="19264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1180" spc="-23" dirty="0" smtClean="0">
                <a:latin typeface="Arial MT"/>
                <a:cs typeface="Arial MT"/>
              </a:rPr>
              <a:t>.</a:t>
            </a:r>
            <a:endParaRPr sz="118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42138" y="4338403"/>
            <a:ext cx="148110" cy="19264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1180" spc="-23" dirty="0" smtClean="0">
                <a:latin typeface="Arial MT"/>
                <a:cs typeface="Arial MT"/>
              </a:rPr>
              <a:t>.</a:t>
            </a:r>
            <a:endParaRPr sz="1180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42138" y="4941446"/>
            <a:ext cx="148110" cy="19264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1180" spc="-23" dirty="0" smtClean="0">
                <a:latin typeface="Arial MT"/>
                <a:cs typeface="Arial MT"/>
              </a:rPr>
              <a:t>.</a:t>
            </a:r>
            <a:endParaRPr sz="118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42138" y="5543106"/>
            <a:ext cx="148110" cy="19264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1527">
              <a:spcBef>
                <a:spcPts val="86"/>
              </a:spcBef>
            </a:pPr>
            <a:r>
              <a:rPr sz="1180" spc="-23" dirty="0" smtClean="0">
                <a:latin typeface="Arial MT"/>
                <a:cs typeface="Arial MT"/>
              </a:rPr>
              <a:t>.</a:t>
            </a:r>
            <a:endParaRPr sz="118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1040" y="1042375"/>
            <a:ext cx="11473841" cy="5300999"/>
          </a:xfrm>
          <a:prstGeom prst="rect">
            <a:avLst/>
          </a:prstGeom>
        </p:spPr>
        <p:txBody>
          <a:bodyPr vert="horz" wrap="square" lIns="0" tIns="129092" rIns="0" bIns="0" rtlCol="0">
            <a:spAutoFit/>
          </a:bodyPr>
          <a:lstStyle/>
          <a:p>
            <a:pPr marL="468727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 з клієнтом підтримуючі взаємовідносини;</a:t>
            </a:r>
          </a:p>
          <a:p>
            <a:pPr marL="468727" marR="357898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проблеми клієнта, їх причини і наслідки, соціальну ситуацію (індивідуальний випадок) клієнта</a:t>
            </a:r>
          </a:p>
          <a:p>
            <a:pPr marL="468727" marR="254160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 і виявити ресурси клієнта і ресурси суспільства, які можливо використати для досягнення мети взаємодії</a:t>
            </a:r>
          </a:p>
          <a:p>
            <a:pPr marL="468727" marR="395359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 і узгодити програму дій (план) соціального працівника і клієнта, спрямований на подолання их чи інших проблем клієнта та на покращення його соціальної адаптації</a:t>
            </a:r>
          </a:p>
          <a:p>
            <a:pPr marL="468727" marR="326777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Наснажити клієнта та надати йому необхідну інформаційну та консультативну підтримку</a:t>
            </a:r>
          </a:p>
          <a:p>
            <a:pPr marL="468727" marR="4611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 спільну діяльність соціального працівника, клієнта та інших фахівців, спрямовану на реалізацію узгодженого плану;</a:t>
            </a:r>
          </a:p>
          <a:p>
            <a:pPr marL="468727" marR="66277" indent="-4572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 результати діяльності і в разі необхідності скоректувати план спільних дій або своєчасно завершити взаємодію з ним.</a:t>
            </a:r>
          </a:p>
        </p:txBody>
      </p:sp>
    </p:spTree>
    <p:extLst>
      <p:ext uri="{BB962C8B-B14F-4D97-AF65-F5344CB8AC3E}">
        <p14:creationId xmlns:p14="http://schemas.microsoft.com/office/powerpoint/2010/main" val="38015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1318</TotalTime>
  <Words>632</Words>
  <Application>Microsoft Office PowerPoint</Application>
  <PresentationFormat>Широкоэкранный</PresentationFormat>
  <Paragraphs>169</Paragraphs>
  <Slides>15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MT</vt:lpstr>
      <vt:lpstr>Calibri</vt:lpstr>
      <vt:lpstr>Calibri Light</vt:lpstr>
      <vt:lpstr>Times New Roman</vt:lpstr>
      <vt:lpstr>Wingdings</vt:lpstr>
      <vt:lpstr>Тема Office</vt:lpstr>
      <vt:lpstr>Суть та призначення індивідуальної соціальної роботи</vt:lpstr>
      <vt:lpstr>Індивідуальна робота</vt:lpstr>
      <vt:lpstr>Основні поняття індивідуальної соціальної роботи</vt:lpstr>
      <vt:lpstr>Презентация PowerPoint</vt:lpstr>
      <vt:lpstr>Об’єкт індивідуальної соціальної роботи</vt:lpstr>
      <vt:lpstr>Предмет індивідуальної соціальної роботи</vt:lpstr>
      <vt:lpstr>Суб’єкти індивідуальної соціальної роботи</vt:lpstr>
      <vt:lpstr>Мета індивідуальної соціальної роботи</vt:lpstr>
      <vt:lpstr>Завдання індивідуальної соціальної роботи</vt:lpstr>
      <vt:lpstr>Структура процесу індивідуальної соціальної роботи</vt:lpstr>
      <vt:lpstr>Презентация PowerPoint</vt:lpstr>
      <vt:lpstr>Дослідження проблеми (випадку)</vt:lpstr>
      <vt:lpstr>Планування співпраці з клієнтом</vt:lpstr>
      <vt:lpstr>Презентация PowerPoint</vt:lpstr>
      <vt:lpstr>Аналіз результатів і корекція плану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Індивідуальна робота</dc:title>
  <dc:creator>hp</dc:creator>
  <cp:lastModifiedBy>hp</cp:lastModifiedBy>
  <cp:revision>47</cp:revision>
  <dcterms:created xsi:type="dcterms:W3CDTF">2025-09-11T18:12:25Z</dcterms:created>
  <dcterms:modified xsi:type="dcterms:W3CDTF">2026-01-14T17:37:29Z</dcterms:modified>
</cp:coreProperties>
</file>