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FF6600"/>
    <a:srgbClr val="CC0000"/>
    <a:srgbClr val="660066"/>
    <a:srgbClr val="008000"/>
    <a:srgbClr val="000066"/>
    <a:srgbClr val="336600"/>
    <a:srgbClr val="003366"/>
    <a:srgbClr val="00CC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992" autoAdjust="0"/>
  </p:normalViewPr>
  <p:slideViewPr>
    <p:cSldViewPr snapToGrid="0">
      <p:cViewPr varScale="1">
        <p:scale>
          <a:sx n="51" d="100"/>
          <a:sy n="51" d="100"/>
        </p:scale>
        <p:origin x="90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47841-C500-459B-852D-D65093EDA8D5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2E39C-7521-4BDD-BFF3-10CC5F3C1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3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80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93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02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38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24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53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79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0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60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3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49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EFA5B-8115-4B1C-A5FF-BFEF166C7BA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61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5207" y="81023"/>
            <a:ext cx="10515600" cy="694481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робота 1.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598" y="694480"/>
            <a:ext cx="11991372" cy="6041985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Індивідуальна</a:t>
            </a:r>
            <a:r>
              <a:rPr lang="ru-RU" sz="2400" b="1" u="sng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2400" b="1" u="sng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з </a:t>
            </a:r>
            <a:r>
              <a:rPr lang="ru-RU" sz="2400" b="1" u="sng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сім’єю</a:t>
            </a:r>
            <a:r>
              <a:rPr lang="ru-RU" sz="2400" b="1" u="sng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400" b="1" u="sng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потерпає</a:t>
            </a:r>
            <a:r>
              <a:rPr lang="ru-RU" sz="2400" b="1" u="sng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b="1" u="sng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endParaRPr lang="ru-RU" sz="2400" b="1" u="sng" dirty="0" smtClean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4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кейсом: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вигаданий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кейс).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кожного члена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контакту: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членом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дотримуючись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стану);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індивідуального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Вибрати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інтервенції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медіація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притулки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психологи).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рефлексія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79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1184</TotalTime>
  <Words>191</Words>
  <Application>Microsoft Office PowerPoint</Application>
  <PresentationFormat>Широкоэкранный</PresentationFormat>
  <Paragraphs>25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Практична робота 1.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Індивідуальна робота</dc:title>
  <dc:creator>hp</dc:creator>
  <cp:lastModifiedBy>hp</cp:lastModifiedBy>
  <cp:revision>43</cp:revision>
  <dcterms:created xsi:type="dcterms:W3CDTF">2025-09-11T18:12:25Z</dcterms:created>
  <dcterms:modified xsi:type="dcterms:W3CDTF">2026-01-21T09:48:08Z</dcterms:modified>
</cp:coreProperties>
</file>