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3" r:id="rId2"/>
    <p:sldId id="264" r:id="rId3"/>
    <p:sldId id="265" r:id="rId4"/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CC66"/>
    <a:srgbClr val="CCECFF"/>
    <a:srgbClr val="660033"/>
    <a:srgbClr val="33CC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992" autoAdjust="0"/>
  </p:normalViewPr>
  <p:slideViewPr>
    <p:cSldViewPr snapToGrid="0">
      <p:cViewPr varScale="1">
        <p:scale>
          <a:sx n="50" d="100"/>
          <a:sy n="50" d="100"/>
        </p:scale>
        <p:origin x="72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41E56E-BA6C-487A-AAFE-12F1BBCC3F26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D31EF2-EC17-4902-8242-BB7482443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18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31EF2-EC17-4902-8242-BB74824434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786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31EF2-EC17-4902-8242-BB748244343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940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31EF2-EC17-4902-8242-BB748244343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564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31EF2-EC17-4902-8242-BB748244343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251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42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318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121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8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793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73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04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58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748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39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789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B3776-B473-4CB9-8058-DE72A35F4D3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9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7710" y="150471"/>
            <a:ext cx="10856089" cy="1018572"/>
          </a:xfrm>
          <a:blipFill>
            <a:blip r:embed="rId3"/>
            <a:tile tx="0" ty="0" sx="100000" sy="100000" flip="none" algn="tl"/>
          </a:blipFill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Практичне завдання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6771" y="1588168"/>
            <a:ext cx="11630272" cy="4766332"/>
          </a:xfrm>
        </p:spPr>
        <p:txBody>
          <a:bodyPr numCol="1" spcCol="540000">
            <a:normAutofit fontScale="85000" lnSpcReduction="2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5200" b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Клієнт: </a:t>
            </a:r>
            <a:r>
              <a:rPr lang="ru-RU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«Я </a:t>
            </a:r>
            <a:r>
              <a:rPr lang="ru-RU" sz="4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сварюся</a:t>
            </a:r>
            <a:r>
              <a:rPr lang="ru-RU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учителями. Вони мене не </a:t>
            </a:r>
            <a:r>
              <a:rPr lang="ru-RU" sz="4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чують</a:t>
            </a:r>
            <a:r>
              <a:rPr lang="ru-RU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4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звинувачують</a:t>
            </a:r>
            <a:r>
              <a:rPr lang="ru-RU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Через </a:t>
            </a:r>
            <a:r>
              <a:rPr lang="ru-RU" sz="4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 не хочу </a:t>
            </a:r>
            <a:r>
              <a:rPr lang="ru-RU" sz="4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ходити</a:t>
            </a:r>
            <a:r>
              <a:rPr lang="ru-RU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4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4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злюся</a:t>
            </a:r>
            <a:r>
              <a:rPr lang="ru-RU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4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4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5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5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</a:t>
            </a:r>
            <a:r>
              <a:rPr lang="ru-RU" sz="4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висловлювання</a:t>
            </a:r>
            <a:r>
              <a:rPr lang="ru-RU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сформулюйте</a:t>
            </a:r>
            <a:r>
              <a:rPr lang="ru-RU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2313" lvl="0" indent="-685800" defTabSz="1071563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4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відкрите</a:t>
            </a:r>
            <a:r>
              <a:rPr lang="en-US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722313" lvl="0" indent="-685800" defTabSz="1071563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4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закрите</a:t>
            </a:r>
            <a:r>
              <a:rPr lang="en-US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722313" lvl="0" indent="-685800" defTabSz="1071563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4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емпатійне</a:t>
            </a:r>
            <a:r>
              <a:rPr lang="en-US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висловлювання</a:t>
            </a:r>
            <a:r>
              <a:rPr lang="en-US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4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sz="4500" dirty="0" smtClean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sz="4500" dirty="0" smtClean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sz="4500" dirty="0" smtClean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sz="4500" dirty="0" smtClean="0"/>
          </a:p>
        </p:txBody>
      </p:sp>
    </p:spTree>
    <p:extLst>
      <p:ext uri="{BB962C8B-B14F-4D97-AF65-F5344CB8AC3E}">
        <p14:creationId xmlns:p14="http://schemas.microsoft.com/office/powerpoint/2010/main" val="295826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5738"/>
            <a:ext cx="11442032" cy="1285875"/>
          </a:xfrm>
          <a:blipFill>
            <a:blip r:embed="rId3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norm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Практичне завдання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325" y="1643063"/>
            <a:ext cx="11584907" cy="453389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5200" b="1" u="sng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sz="52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5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звернулася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15-річного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підлітка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різко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погіршив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успішність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став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замкнутим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уникає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родиною та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проводить за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комп’ютером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5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5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5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запропонованої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визначте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індивідуальний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випадок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сформулюйте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проблему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запропонуйте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попередню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гіпотезу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dirty="0"/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dirty="0"/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dirty="0"/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09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7516" y="184652"/>
            <a:ext cx="11381873" cy="944061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Практичне завдання </a:t>
            </a:r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763" y="1357312"/>
            <a:ext cx="11573626" cy="5157787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48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Ситуація: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звернувся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повідомляє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самооцінки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невпевненість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силах.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3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43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Складіть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фрагмент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інтерв’ю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(5–7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реплік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уточнення</a:t>
            </a:r>
            <a:r>
              <a:rPr lang="en-US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переказ</a:t>
            </a:r>
            <a:r>
              <a:rPr lang="en-US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продовження</a:t>
            </a:r>
            <a:r>
              <a:rPr lang="en-US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думки</a:t>
            </a:r>
            <a:r>
              <a:rPr lang="en-US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en-US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резюмування</a:t>
            </a:r>
            <a:r>
              <a:rPr lang="en-US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4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19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411" y="0"/>
            <a:ext cx="11859126" cy="529389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Практичне </a:t>
            </a:r>
            <a:r>
              <a:rPr lang="uk-UA" b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</a:t>
            </a:r>
            <a:r>
              <a:rPr lang="uk-UA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411" y="409074"/>
            <a:ext cx="11859126" cy="6352673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1200" b="1" u="sng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sz="112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1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Клієнтка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жінка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особа. Разом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неповнолітніми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дітьми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переїхала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окупованої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Проживає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гуртожитку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ВПО. Не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постійної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Скаржиться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тривоги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втому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адаптацією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новій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нестачу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зазначає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«Я не знаю, як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здається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втратила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над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життям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1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1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b="1" u="sng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8800" b="1" u="sng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Визначте</a:t>
            </a:r>
            <a:r>
              <a:rPr lang="ru-RU" sz="8800" b="1" u="sng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b="1" u="sng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індивідуальний</a:t>
            </a:r>
            <a:r>
              <a:rPr lang="ru-RU" sz="8800" b="1" u="sng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b="1" u="sng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випадок</a:t>
            </a:r>
            <a:r>
              <a:rPr lang="ru-RU" sz="8800" b="1" u="sng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b="1" u="sng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8800" b="1" u="sng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Опишіть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життєву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клієнтки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психологічних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8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8800" b="1" u="sng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Сформулюйте</a:t>
            </a:r>
            <a:r>
              <a:rPr lang="ru-RU" sz="88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b="1" u="sng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</a:t>
            </a:r>
            <a:r>
              <a:rPr lang="ru-RU" sz="88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проблему </a:t>
            </a:r>
            <a:r>
              <a:rPr lang="ru-RU" sz="8800" b="1" u="sng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88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Визначте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ключову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проблему (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взаємопов’язаних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проблем), з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звертається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клієнтка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8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8800" b="1" u="sng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Запропонуйте</a:t>
            </a:r>
            <a:r>
              <a:rPr lang="ru-RU" sz="88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b="1" u="sng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попередню</a:t>
            </a:r>
            <a:r>
              <a:rPr lang="ru-RU" sz="88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b="1" u="sng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гіпотезу</a:t>
            </a:r>
            <a:r>
              <a:rPr lang="ru-RU" sz="88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b="1" u="sng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88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b="1" u="sng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sz="88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Зробіть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обґрунтоване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припущення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труднощів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клієнтки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травматичного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ізоляції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8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8800" b="1" u="sng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Сформулюйте</a:t>
            </a:r>
            <a:r>
              <a:rPr lang="ru-RU" sz="88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b="1" u="sng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</a:t>
            </a:r>
            <a:r>
              <a:rPr lang="ru-RU" sz="88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b="1" u="sng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88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b="1" u="sng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88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b="1" u="sng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sz="88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відкрите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(для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глибшого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закрите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(для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уточнення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факту);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емпатійне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висловлювання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уточнювальне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8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8400" b="1" u="sng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Складіть</a:t>
            </a:r>
            <a:r>
              <a:rPr lang="ru-RU" sz="84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фрагмент </a:t>
            </a:r>
            <a:r>
              <a:rPr lang="ru-RU" sz="8400" b="1" u="sng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індивідуального</a:t>
            </a:r>
            <a:r>
              <a:rPr lang="ru-RU" sz="84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400" b="1" u="sng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ru-RU" sz="84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(5–7 </a:t>
            </a:r>
            <a:r>
              <a:rPr lang="ru-RU" sz="8400" b="1" u="sng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реплік</a:t>
            </a:r>
            <a:r>
              <a:rPr lang="ru-RU" sz="8400" b="1" u="sng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прийомів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9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9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емпатійне</a:t>
            </a:r>
            <a:r>
              <a:rPr lang="ru-RU" sz="9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вислуховування</a:t>
            </a:r>
            <a:r>
              <a:rPr lang="ru-RU" sz="9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 2) </a:t>
            </a:r>
            <a:r>
              <a:rPr lang="ru-RU" sz="9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переказ</a:t>
            </a:r>
            <a:r>
              <a:rPr lang="ru-RU" sz="9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9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перефразування</a:t>
            </a:r>
            <a:r>
              <a:rPr lang="ru-RU" sz="9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3) </a:t>
            </a:r>
            <a:r>
              <a:rPr lang="ru-RU" sz="9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уточнення</a:t>
            </a:r>
            <a:r>
              <a:rPr lang="ru-RU" sz="9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4) </a:t>
            </a:r>
            <a:r>
              <a:rPr lang="ru-RU" sz="9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резюмування</a:t>
            </a:r>
            <a:r>
              <a:rPr lang="ru-RU" sz="9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19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383</Words>
  <Application>Microsoft Office PowerPoint</Application>
  <PresentationFormat>Широкоэкранный</PresentationFormat>
  <Paragraphs>48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Тема Office</vt:lpstr>
      <vt:lpstr>Практичне завдання 2. </vt:lpstr>
      <vt:lpstr>Практичне завдання 3.</vt:lpstr>
      <vt:lpstr>Практичне завдання 4.</vt:lpstr>
      <vt:lpstr>Практичне завдання 5.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hp</cp:lastModifiedBy>
  <cp:revision>26</cp:revision>
  <dcterms:created xsi:type="dcterms:W3CDTF">2026-01-04T19:26:39Z</dcterms:created>
  <dcterms:modified xsi:type="dcterms:W3CDTF">2026-01-21T09:56:32Z</dcterms:modified>
</cp:coreProperties>
</file>