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7" r:id="rId5"/>
    <p:sldId id="259" r:id="rId6"/>
    <p:sldId id="260" r:id="rId7"/>
    <p:sldId id="261" r:id="rId8"/>
    <p:sldId id="262" r:id="rId9"/>
    <p:sldId id="263" r:id="rId10"/>
    <p:sldId id="258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5F6E4A-EAC8-4E69-8E4E-EBDA6E9359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1340044-0535-4B72-90E0-C00B8064226C}">
      <dgm:prSet phldrT="[Текст]"/>
      <dgm:spPr/>
      <dgm:t>
        <a:bodyPr/>
        <a:lstStyle/>
        <a:p>
          <a:r>
            <a:rPr lang="uk-UA" b="1" dirty="0" err="1" smtClean="0">
              <a:solidFill>
                <a:srgbClr val="FFFF00"/>
              </a:solidFill>
            </a:rPr>
            <a:t>Дезинфекція</a:t>
          </a:r>
          <a:endParaRPr lang="uk-UA" b="1" dirty="0">
            <a:solidFill>
              <a:srgbClr val="FFFF00"/>
            </a:solidFill>
          </a:endParaRPr>
        </a:p>
      </dgm:t>
    </dgm:pt>
    <dgm:pt modelId="{4B5849AC-5941-4A91-89FF-AC9A65C4F5B3}" type="parTrans" cxnId="{027B0984-5BB0-4DC9-8A08-B75E38C742E7}">
      <dgm:prSet/>
      <dgm:spPr/>
      <dgm:t>
        <a:bodyPr/>
        <a:lstStyle/>
        <a:p>
          <a:endParaRPr lang="uk-UA"/>
        </a:p>
      </dgm:t>
    </dgm:pt>
    <dgm:pt modelId="{1030383E-32F5-42F8-BF5A-63B7472E04B8}" type="sibTrans" cxnId="{027B0984-5BB0-4DC9-8A08-B75E38C742E7}">
      <dgm:prSet/>
      <dgm:spPr/>
      <dgm:t>
        <a:bodyPr/>
        <a:lstStyle/>
        <a:p>
          <a:endParaRPr lang="uk-UA"/>
        </a:p>
      </dgm:t>
    </dgm:pt>
    <dgm:pt modelId="{46A50B8F-2AFF-4DB0-A4B9-0AC0AEE3DFF3}">
      <dgm:prSet phldrT="[Текст]"/>
      <dgm:spPr/>
      <dgm:t>
        <a:bodyPr/>
        <a:lstStyle/>
        <a:p>
          <a:r>
            <a:rPr lang="ru-RU" b="1" i="1" dirty="0" err="1" smtClean="0"/>
            <a:t>боротьба</a:t>
          </a:r>
          <a:r>
            <a:rPr lang="ru-RU" b="1" i="1" dirty="0" smtClean="0"/>
            <a:t> </a:t>
          </a:r>
          <a:r>
            <a:rPr lang="ru-RU" b="1" i="1" dirty="0" err="1" smtClean="0"/>
            <a:t>зі</a:t>
          </a:r>
          <a:r>
            <a:rPr lang="ru-RU" b="1" i="1" dirty="0" smtClean="0"/>
            <a:t> </a:t>
          </a:r>
          <a:r>
            <a:rPr lang="ru-RU" b="1" i="1" dirty="0" err="1" smtClean="0"/>
            <a:t>збудниками</a:t>
          </a:r>
          <a:r>
            <a:rPr lang="ru-RU" b="1" i="1" dirty="0" smtClean="0"/>
            <a:t> </a:t>
          </a:r>
          <a:r>
            <a:rPr lang="ru-RU" b="1" i="1" dirty="0" err="1" smtClean="0"/>
            <a:t>захворювань</a:t>
          </a:r>
          <a:r>
            <a:rPr lang="ru-RU" b="1" i="1" dirty="0" smtClean="0"/>
            <a:t> – </a:t>
          </a:r>
          <a:r>
            <a:rPr lang="ru-RU" b="1" i="1" dirty="0" err="1" smtClean="0"/>
            <a:t>бактеріями</a:t>
          </a:r>
          <a:r>
            <a:rPr lang="ru-RU" b="1" i="1" dirty="0" smtClean="0"/>
            <a:t>, </a:t>
          </a:r>
          <a:r>
            <a:rPr lang="ru-RU" b="1" i="1" dirty="0" err="1" smtClean="0"/>
            <a:t>вірусами</a:t>
          </a:r>
          <a:r>
            <a:rPr lang="ru-RU" b="1" i="1" dirty="0" smtClean="0"/>
            <a:t>, грибками та </a:t>
          </a:r>
          <a:r>
            <a:rPr lang="ru-RU" b="1" i="1" dirty="0" err="1" smtClean="0"/>
            <a:t>ін</a:t>
          </a:r>
          <a:r>
            <a:rPr lang="ru-RU" b="1" i="1" dirty="0" smtClean="0"/>
            <a:t>.</a:t>
          </a:r>
          <a:endParaRPr lang="uk-UA" b="1" i="1" dirty="0"/>
        </a:p>
      </dgm:t>
    </dgm:pt>
    <dgm:pt modelId="{57AF6E97-43B1-4171-AE7C-F1C48FCCE116}" type="parTrans" cxnId="{F7924D42-44ED-4E2F-AF72-4880051EB070}">
      <dgm:prSet/>
      <dgm:spPr/>
      <dgm:t>
        <a:bodyPr/>
        <a:lstStyle/>
        <a:p>
          <a:endParaRPr lang="uk-UA"/>
        </a:p>
      </dgm:t>
    </dgm:pt>
    <dgm:pt modelId="{73E15745-A081-4E9E-82FE-DE7EB1FF6491}" type="sibTrans" cxnId="{F7924D42-44ED-4E2F-AF72-4880051EB070}">
      <dgm:prSet/>
      <dgm:spPr/>
      <dgm:t>
        <a:bodyPr/>
        <a:lstStyle/>
        <a:p>
          <a:endParaRPr lang="uk-UA"/>
        </a:p>
      </dgm:t>
    </dgm:pt>
    <dgm:pt modelId="{AB6666C4-E1F4-4D77-8E56-4AF8E43EC28F}">
      <dgm:prSet phldrT="[Текст]"/>
      <dgm:spPr/>
      <dgm:t>
        <a:bodyPr/>
        <a:lstStyle/>
        <a:p>
          <a:r>
            <a:rPr lang="uk-UA" b="1" dirty="0" err="1" smtClean="0">
              <a:solidFill>
                <a:srgbClr val="FFFF00"/>
              </a:solidFill>
            </a:rPr>
            <a:t>Дезинсекція</a:t>
          </a:r>
          <a:endParaRPr lang="uk-UA" b="1" dirty="0">
            <a:solidFill>
              <a:srgbClr val="FFFF00"/>
            </a:solidFill>
          </a:endParaRPr>
        </a:p>
      </dgm:t>
    </dgm:pt>
    <dgm:pt modelId="{F63F44B7-A9BF-4793-AA5B-7A7692B347C2}" type="parTrans" cxnId="{3603B1D0-6203-4A69-A363-EF14318B9059}">
      <dgm:prSet/>
      <dgm:spPr/>
      <dgm:t>
        <a:bodyPr/>
        <a:lstStyle/>
        <a:p>
          <a:endParaRPr lang="uk-UA"/>
        </a:p>
      </dgm:t>
    </dgm:pt>
    <dgm:pt modelId="{44233CCE-E269-421B-8DA8-C51AE301AB19}" type="sibTrans" cxnId="{3603B1D0-6203-4A69-A363-EF14318B9059}">
      <dgm:prSet/>
      <dgm:spPr/>
      <dgm:t>
        <a:bodyPr/>
        <a:lstStyle/>
        <a:p>
          <a:endParaRPr lang="uk-UA"/>
        </a:p>
      </dgm:t>
    </dgm:pt>
    <dgm:pt modelId="{715BD9E4-AE3E-4CBE-9BCB-D6B29E733E6E}">
      <dgm:prSet phldrT="[Текст]"/>
      <dgm:spPr/>
      <dgm:t>
        <a:bodyPr/>
        <a:lstStyle/>
        <a:p>
          <a:r>
            <a:rPr lang="ru-RU" b="1" i="1" dirty="0" err="1" smtClean="0"/>
            <a:t>боротьба</a:t>
          </a:r>
          <a:r>
            <a:rPr lang="ru-RU" b="1" i="1" dirty="0" smtClean="0"/>
            <a:t>  </a:t>
          </a:r>
          <a:r>
            <a:rPr lang="ru-RU" b="1" i="1" dirty="0" err="1" smtClean="0"/>
            <a:t>з</a:t>
          </a:r>
          <a:r>
            <a:rPr lang="ru-RU" b="1" i="1" dirty="0" smtClean="0"/>
            <a:t> </a:t>
          </a:r>
          <a:r>
            <a:rPr lang="ru-RU" b="1" i="1" dirty="0" err="1" smtClean="0"/>
            <a:t>комахами</a:t>
          </a:r>
          <a:r>
            <a:rPr lang="ru-RU" b="1" i="1" dirty="0" smtClean="0"/>
            <a:t> – </a:t>
          </a:r>
          <a:r>
            <a:rPr lang="ru-RU" b="1" i="1" dirty="0" err="1" smtClean="0"/>
            <a:t>переносниками</a:t>
          </a:r>
          <a:r>
            <a:rPr lang="ru-RU" b="1" i="1" dirty="0" smtClean="0"/>
            <a:t> </a:t>
          </a:r>
          <a:r>
            <a:rPr lang="ru-RU" b="1" i="1" dirty="0" err="1" smtClean="0"/>
            <a:t>інфекцій</a:t>
          </a:r>
          <a:endParaRPr lang="uk-UA" b="1" i="1" dirty="0"/>
        </a:p>
      </dgm:t>
    </dgm:pt>
    <dgm:pt modelId="{1A1AF995-7779-4BB7-9122-18B3CFE7CB10}" type="parTrans" cxnId="{D15D9A9F-E034-4F25-B675-D3B21E4B61FF}">
      <dgm:prSet/>
      <dgm:spPr/>
      <dgm:t>
        <a:bodyPr/>
        <a:lstStyle/>
        <a:p>
          <a:endParaRPr lang="uk-UA"/>
        </a:p>
      </dgm:t>
    </dgm:pt>
    <dgm:pt modelId="{6B7680FC-BC3D-4692-B795-A1C5180B3F67}" type="sibTrans" cxnId="{D15D9A9F-E034-4F25-B675-D3B21E4B61FF}">
      <dgm:prSet/>
      <dgm:spPr/>
      <dgm:t>
        <a:bodyPr/>
        <a:lstStyle/>
        <a:p>
          <a:endParaRPr lang="uk-UA"/>
        </a:p>
      </dgm:t>
    </dgm:pt>
    <dgm:pt modelId="{1199EE03-59AD-47FA-AC3B-4E55721E9112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</a:rPr>
            <a:t>Дератизація</a:t>
          </a:r>
          <a:endParaRPr lang="uk-UA" b="1" dirty="0">
            <a:solidFill>
              <a:srgbClr val="FFFF00"/>
            </a:solidFill>
          </a:endParaRPr>
        </a:p>
      </dgm:t>
    </dgm:pt>
    <dgm:pt modelId="{63AD1440-C89C-43F4-A97E-A05AB3DEAC07}" type="parTrans" cxnId="{7A3CB881-E861-4243-9CEF-7D04338ED8AF}">
      <dgm:prSet/>
      <dgm:spPr/>
      <dgm:t>
        <a:bodyPr/>
        <a:lstStyle/>
        <a:p>
          <a:endParaRPr lang="uk-UA"/>
        </a:p>
      </dgm:t>
    </dgm:pt>
    <dgm:pt modelId="{A66E67E9-F322-4AC8-B94A-4E383CF451DC}" type="sibTrans" cxnId="{7A3CB881-E861-4243-9CEF-7D04338ED8AF}">
      <dgm:prSet/>
      <dgm:spPr/>
      <dgm:t>
        <a:bodyPr/>
        <a:lstStyle/>
        <a:p>
          <a:endParaRPr lang="uk-UA"/>
        </a:p>
      </dgm:t>
    </dgm:pt>
    <dgm:pt modelId="{1389A6A3-5AB5-4CD4-8C7F-4748862FB207}">
      <dgm:prSet phldrT="[Текст]"/>
      <dgm:spPr/>
      <dgm:t>
        <a:bodyPr/>
        <a:lstStyle/>
        <a:p>
          <a:r>
            <a:rPr lang="ru-RU" b="1" i="1" dirty="0" err="1" smtClean="0"/>
            <a:t>боротьба</a:t>
          </a:r>
          <a:r>
            <a:rPr lang="ru-RU" b="1" i="1" dirty="0" smtClean="0"/>
            <a:t> </a:t>
          </a:r>
          <a:r>
            <a:rPr lang="ru-RU" b="1" i="1" dirty="0" err="1" smtClean="0"/>
            <a:t>з</a:t>
          </a:r>
          <a:r>
            <a:rPr lang="ru-RU" b="1" i="1" dirty="0" smtClean="0"/>
            <a:t> </a:t>
          </a:r>
          <a:r>
            <a:rPr lang="ru-RU" b="1" i="1" dirty="0" err="1" smtClean="0"/>
            <a:t>гризунами</a:t>
          </a:r>
          <a:r>
            <a:rPr lang="ru-RU" b="1" i="1" dirty="0" smtClean="0"/>
            <a:t> – </a:t>
          </a:r>
          <a:r>
            <a:rPr lang="ru-RU" b="1" i="1" dirty="0" err="1" smtClean="0"/>
            <a:t>переносниками</a:t>
          </a:r>
          <a:r>
            <a:rPr lang="ru-RU" b="1" i="1" dirty="0" smtClean="0"/>
            <a:t> </a:t>
          </a:r>
          <a:r>
            <a:rPr lang="ru-RU" b="1" i="1" dirty="0" err="1" smtClean="0"/>
            <a:t>захворювань</a:t>
          </a:r>
          <a:endParaRPr lang="uk-UA" b="1" i="1" dirty="0"/>
        </a:p>
      </dgm:t>
    </dgm:pt>
    <dgm:pt modelId="{B6702E5E-47D6-4184-8849-5EFBF17F9A0E}" type="parTrans" cxnId="{563B875B-6BEE-4968-AE16-86B2D5493BB8}">
      <dgm:prSet/>
      <dgm:spPr/>
      <dgm:t>
        <a:bodyPr/>
        <a:lstStyle/>
        <a:p>
          <a:endParaRPr lang="uk-UA"/>
        </a:p>
      </dgm:t>
    </dgm:pt>
    <dgm:pt modelId="{8FA5F0FE-20DE-43C6-A013-9A71276495B8}" type="sibTrans" cxnId="{563B875B-6BEE-4968-AE16-86B2D5493BB8}">
      <dgm:prSet/>
      <dgm:spPr/>
      <dgm:t>
        <a:bodyPr/>
        <a:lstStyle/>
        <a:p>
          <a:endParaRPr lang="uk-UA"/>
        </a:p>
      </dgm:t>
    </dgm:pt>
    <dgm:pt modelId="{DFFD65B6-F3B4-4136-BCC2-9566935BF187}" type="pres">
      <dgm:prSet presAssocID="{955F6E4A-EAC8-4E69-8E4E-EBDA6E9359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D2077940-082B-44F4-A368-9BE6D0A98067}" type="pres">
      <dgm:prSet presAssocID="{31340044-0535-4B72-90E0-C00B8064226C}" presName="composite" presStyleCnt="0"/>
      <dgm:spPr/>
    </dgm:pt>
    <dgm:pt modelId="{AB1F0B85-94AC-412D-9093-C428D7B111FA}" type="pres">
      <dgm:prSet presAssocID="{31340044-0535-4B72-90E0-C00B8064226C}" presName="parentText" presStyleLbl="alignNode1" presStyleIdx="0" presStyleCnt="3" custScaleX="174358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CFDDF2-BDFE-4A76-8237-BA680B6CBE0C}" type="pres">
      <dgm:prSet presAssocID="{31340044-0535-4B72-90E0-C00B8064226C}" presName="descendantText" presStyleLbl="alignAcc1" presStyleIdx="0" presStyleCnt="3" custScaleX="65625" custLinFactNeighborX="970" custLinFactNeighborY="76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597CE17-861F-47EA-8968-DC71B854C3A6}" type="pres">
      <dgm:prSet presAssocID="{1030383E-32F5-42F8-BF5A-63B7472E04B8}" presName="sp" presStyleCnt="0"/>
      <dgm:spPr/>
    </dgm:pt>
    <dgm:pt modelId="{985047D8-68BA-4446-BB5A-56563133F5BF}" type="pres">
      <dgm:prSet presAssocID="{AB6666C4-E1F4-4D77-8E56-4AF8E43EC28F}" presName="composite" presStyleCnt="0"/>
      <dgm:spPr/>
    </dgm:pt>
    <dgm:pt modelId="{48408AB5-C42A-4E9C-B18A-8588805F0C33}" type="pres">
      <dgm:prSet presAssocID="{AB6666C4-E1F4-4D77-8E56-4AF8E43EC28F}" presName="parentText" presStyleLbl="alignNode1" presStyleIdx="1" presStyleCnt="3" custScaleX="170757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5A9DD21-5EDD-4B51-9944-A145D4A3E4C0}" type="pres">
      <dgm:prSet presAssocID="{AB6666C4-E1F4-4D77-8E56-4AF8E43EC28F}" presName="descendantText" presStyleLbl="alignAcc1" presStyleIdx="1" presStyleCnt="3" custScaleX="66644" custLinFactNeighborX="1529" custLinFactNeighborY="-73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B91766B-8323-4035-BBE5-B96692BB4008}" type="pres">
      <dgm:prSet presAssocID="{44233CCE-E269-421B-8DA8-C51AE301AB19}" presName="sp" presStyleCnt="0"/>
      <dgm:spPr/>
    </dgm:pt>
    <dgm:pt modelId="{976C494A-C84E-47FB-A73C-008B1741CB03}" type="pres">
      <dgm:prSet presAssocID="{1199EE03-59AD-47FA-AC3B-4E55721E9112}" presName="composite" presStyleCnt="0"/>
      <dgm:spPr/>
    </dgm:pt>
    <dgm:pt modelId="{03ECF280-0B76-454B-9BDF-44D6D0BA6DC8}" type="pres">
      <dgm:prSet presAssocID="{1199EE03-59AD-47FA-AC3B-4E55721E9112}" presName="parentText" presStyleLbl="alignNode1" presStyleIdx="2" presStyleCnt="3" custScaleX="167739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EA7A6A-DAAB-4F4A-94F3-398C12913087}" type="pres">
      <dgm:prSet presAssocID="{1199EE03-59AD-47FA-AC3B-4E55721E9112}" presName="descendantText" presStyleLbl="alignAcc1" presStyleIdx="2" presStyleCnt="3" custScaleX="67579" custLinFactNeighborX="721" custLinFactNeighborY="-134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7924D42-44ED-4E2F-AF72-4880051EB070}" srcId="{31340044-0535-4B72-90E0-C00B8064226C}" destId="{46A50B8F-2AFF-4DB0-A4B9-0AC0AEE3DFF3}" srcOrd="0" destOrd="0" parTransId="{57AF6E97-43B1-4171-AE7C-F1C48FCCE116}" sibTransId="{73E15745-A081-4E9E-82FE-DE7EB1FF6491}"/>
    <dgm:cxn modelId="{7A3CB881-E861-4243-9CEF-7D04338ED8AF}" srcId="{955F6E4A-EAC8-4E69-8E4E-EBDA6E93591A}" destId="{1199EE03-59AD-47FA-AC3B-4E55721E9112}" srcOrd="2" destOrd="0" parTransId="{63AD1440-C89C-43F4-A97E-A05AB3DEAC07}" sibTransId="{A66E67E9-F322-4AC8-B94A-4E383CF451DC}"/>
    <dgm:cxn modelId="{5F2BF431-CD10-4EA4-B0D5-2A021D34A1D1}" type="presOf" srcId="{715BD9E4-AE3E-4CBE-9BCB-D6B29E733E6E}" destId="{55A9DD21-5EDD-4B51-9944-A145D4A3E4C0}" srcOrd="0" destOrd="0" presId="urn:microsoft.com/office/officeart/2005/8/layout/chevron2"/>
    <dgm:cxn modelId="{027B0984-5BB0-4DC9-8A08-B75E38C742E7}" srcId="{955F6E4A-EAC8-4E69-8E4E-EBDA6E93591A}" destId="{31340044-0535-4B72-90E0-C00B8064226C}" srcOrd="0" destOrd="0" parTransId="{4B5849AC-5941-4A91-89FF-AC9A65C4F5B3}" sibTransId="{1030383E-32F5-42F8-BF5A-63B7472E04B8}"/>
    <dgm:cxn modelId="{893660FB-1CEB-48DB-B91F-2EF57070BCD4}" type="presOf" srcId="{46A50B8F-2AFF-4DB0-A4B9-0AC0AEE3DFF3}" destId="{25CFDDF2-BDFE-4A76-8237-BA680B6CBE0C}" srcOrd="0" destOrd="0" presId="urn:microsoft.com/office/officeart/2005/8/layout/chevron2"/>
    <dgm:cxn modelId="{7DCE9B14-4152-411D-868B-43956D9D5DCE}" type="presOf" srcId="{1389A6A3-5AB5-4CD4-8C7F-4748862FB207}" destId="{F7EA7A6A-DAAB-4F4A-94F3-398C12913087}" srcOrd="0" destOrd="0" presId="urn:microsoft.com/office/officeart/2005/8/layout/chevron2"/>
    <dgm:cxn modelId="{C910BAFE-AE23-479E-A00D-B925F37585D7}" type="presOf" srcId="{1199EE03-59AD-47FA-AC3B-4E55721E9112}" destId="{03ECF280-0B76-454B-9BDF-44D6D0BA6DC8}" srcOrd="0" destOrd="0" presId="urn:microsoft.com/office/officeart/2005/8/layout/chevron2"/>
    <dgm:cxn modelId="{256CE545-94AA-470F-8BCD-7A4F891CBBF0}" type="presOf" srcId="{AB6666C4-E1F4-4D77-8E56-4AF8E43EC28F}" destId="{48408AB5-C42A-4E9C-B18A-8588805F0C33}" srcOrd="0" destOrd="0" presId="urn:microsoft.com/office/officeart/2005/8/layout/chevron2"/>
    <dgm:cxn modelId="{563B875B-6BEE-4968-AE16-86B2D5493BB8}" srcId="{1199EE03-59AD-47FA-AC3B-4E55721E9112}" destId="{1389A6A3-5AB5-4CD4-8C7F-4748862FB207}" srcOrd="0" destOrd="0" parTransId="{B6702E5E-47D6-4184-8849-5EFBF17F9A0E}" sibTransId="{8FA5F0FE-20DE-43C6-A013-9A71276495B8}"/>
    <dgm:cxn modelId="{3603B1D0-6203-4A69-A363-EF14318B9059}" srcId="{955F6E4A-EAC8-4E69-8E4E-EBDA6E93591A}" destId="{AB6666C4-E1F4-4D77-8E56-4AF8E43EC28F}" srcOrd="1" destOrd="0" parTransId="{F63F44B7-A9BF-4793-AA5B-7A7692B347C2}" sibTransId="{44233CCE-E269-421B-8DA8-C51AE301AB19}"/>
    <dgm:cxn modelId="{7C3E32D7-E26C-435C-9E86-6B21B3688A6A}" type="presOf" srcId="{31340044-0535-4B72-90E0-C00B8064226C}" destId="{AB1F0B85-94AC-412D-9093-C428D7B111FA}" srcOrd="0" destOrd="0" presId="urn:microsoft.com/office/officeart/2005/8/layout/chevron2"/>
    <dgm:cxn modelId="{D15D9A9F-E034-4F25-B675-D3B21E4B61FF}" srcId="{AB6666C4-E1F4-4D77-8E56-4AF8E43EC28F}" destId="{715BD9E4-AE3E-4CBE-9BCB-D6B29E733E6E}" srcOrd="0" destOrd="0" parTransId="{1A1AF995-7779-4BB7-9122-18B3CFE7CB10}" sibTransId="{6B7680FC-BC3D-4692-B795-A1C5180B3F67}"/>
    <dgm:cxn modelId="{6D863B13-57BB-49FD-BEC4-7C389AD2967C}" type="presOf" srcId="{955F6E4A-EAC8-4E69-8E4E-EBDA6E93591A}" destId="{DFFD65B6-F3B4-4136-BCC2-9566935BF187}" srcOrd="0" destOrd="0" presId="urn:microsoft.com/office/officeart/2005/8/layout/chevron2"/>
    <dgm:cxn modelId="{DE22B39E-7FF6-4178-817C-DCB7857FEC72}" type="presParOf" srcId="{DFFD65B6-F3B4-4136-BCC2-9566935BF187}" destId="{D2077940-082B-44F4-A368-9BE6D0A98067}" srcOrd="0" destOrd="0" presId="urn:microsoft.com/office/officeart/2005/8/layout/chevron2"/>
    <dgm:cxn modelId="{F1690C64-AA7F-45E7-A065-F8A35066BB85}" type="presParOf" srcId="{D2077940-082B-44F4-A368-9BE6D0A98067}" destId="{AB1F0B85-94AC-412D-9093-C428D7B111FA}" srcOrd="0" destOrd="0" presId="urn:microsoft.com/office/officeart/2005/8/layout/chevron2"/>
    <dgm:cxn modelId="{FD8AC98B-1EB9-4610-B15D-41E7CB96A691}" type="presParOf" srcId="{D2077940-082B-44F4-A368-9BE6D0A98067}" destId="{25CFDDF2-BDFE-4A76-8237-BA680B6CBE0C}" srcOrd="1" destOrd="0" presId="urn:microsoft.com/office/officeart/2005/8/layout/chevron2"/>
    <dgm:cxn modelId="{D7C8E976-C4BE-4844-8817-B1E660B1C265}" type="presParOf" srcId="{DFFD65B6-F3B4-4136-BCC2-9566935BF187}" destId="{7597CE17-861F-47EA-8968-DC71B854C3A6}" srcOrd="1" destOrd="0" presId="urn:microsoft.com/office/officeart/2005/8/layout/chevron2"/>
    <dgm:cxn modelId="{03D1CC03-A6E0-4192-9557-D3129E7D30C3}" type="presParOf" srcId="{DFFD65B6-F3B4-4136-BCC2-9566935BF187}" destId="{985047D8-68BA-4446-BB5A-56563133F5BF}" srcOrd="2" destOrd="0" presId="urn:microsoft.com/office/officeart/2005/8/layout/chevron2"/>
    <dgm:cxn modelId="{5ADD5829-7092-46B0-824E-551449A39D6A}" type="presParOf" srcId="{985047D8-68BA-4446-BB5A-56563133F5BF}" destId="{48408AB5-C42A-4E9C-B18A-8588805F0C33}" srcOrd="0" destOrd="0" presId="urn:microsoft.com/office/officeart/2005/8/layout/chevron2"/>
    <dgm:cxn modelId="{1C215A4F-85B0-487E-A0E2-FEA40CBA6463}" type="presParOf" srcId="{985047D8-68BA-4446-BB5A-56563133F5BF}" destId="{55A9DD21-5EDD-4B51-9944-A145D4A3E4C0}" srcOrd="1" destOrd="0" presId="urn:microsoft.com/office/officeart/2005/8/layout/chevron2"/>
    <dgm:cxn modelId="{DBEA52D3-ECCC-43FE-AE6A-B3634A7DAE78}" type="presParOf" srcId="{DFFD65B6-F3B4-4136-BCC2-9566935BF187}" destId="{3B91766B-8323-4035-BBE5-B96692BB4008}" srcOrd="3" destOrd="0" presId="urn:microsoft.com/office/officeart/2005/8/layout/chevron2"/>
    <dgm:cxn modelId="{8A5A5A85-EC11-4748-A5BC-71FE759CD5DF}" type="presParOf" srcId="{DFFD65B6-F3B4-4136-BCC2-9566935BF187}" destId="{976C494A-C84E-47FB-A73C-008B1741CB03}" srcOrd="4" destOrd="0" presId="urn:microsoft.com/office/officeart/2005/8/layout/chevron2"/>
    <dgm:cxn modelId="{2F5E57BB-CCF1-42AA-AD42-69104F8585FD}" type="presParOf" srcId="{976C494A-C84E-47FB-A73C-008B1741CB03}" destId="{03ECF280-0B76-454B-9BDF-44D6D0BA6DC8}" srcOrd="0" destOrd="0" presId="urn:microsoft.com/office/officeart/2005/8/layout/chevron2"/>
    <dgm:cxn modelId="{8F287040-703D-47D6-9468-441778F2FB6D}" type="presParOf" srcId="{976C494A-C84E-47FB-A73C-008B1741CB03}" destId="{F7EA7A6A-DAAB-4F4A-94F3-398C1291308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1F0B85-94AC-412D-9093-C428D7B111FA}">
      <dsp:nvSpPr>
        <dsp:cNvPr id="0" name=""/>
        <dsp:cNvSpPr/>
      </dsp:nvSpPr>
      <dsp:spPr>
        <a:xfrm rot="5400000">
          <a:off x="1273950" y="-155386"/>
          <a:ext cx="1425884" cy="17403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err="1" smtClean="0">
              <a:solidFill>
                <a:srgbClr val="FFFF00"/>
              </a:solidFill>
            </a:rPr>
            <a:t>Дезинфекція</a:t>
          </a:r>
          <a:endParaRPr lang="uk-UA" sz="2200" b="1" kern="1200" dirty="0">
            <a:solidFill>
              <a:srgbClr val="FFFF00"/>
            </a:solidFill>
          </a:endParaRPr>
        </a:p>
      </dsp:txBody>
      <dsp:txXfrm rot="5400000">
        <a:off x="1273950" y="-155386"/>
        <a:ext cx="1425884" cy="1740300"/>
      </dsp:txXfrm>
    </dsp:sp>
    <dsp:sp modelId="{25CFDDF2-BDFE-4A76-8237-BA680B6CBE0C}">
      <dsp:nvSpPr>
        <dsp:cNvPr id="0" name=""/>
        <dsp:cNvSpPr/>
      </dsp:nvSpPr>
      <dsp:spPr>
        <a:xfrm rot="5400000">
          <a:off x="4775264" y="-1235996"/>
          <a:ext cx="926824" cy="354419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 err="1" smtClean="0"/>
            <a:t>боротьба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зі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збудниками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захворювань</a:t>
          </a:r>
          <a:r>
            <a:rPr lang="ru-RU" sz="1900" b="1" i="1" kern="1200" dirty="0" smtClean="0"/>
            <a:t> – </a:t>
          </a:r>
          <a:r>
            <a:rPr lang="ru-RU" sz="1900" b="1" i="1" kern="1200" dirty="0" err="1" smtClean="0"/>
            <a:t>бактеріями</a:t>
          </a:r>
          <a:r>
            <a:rPr lang="ru-RU" sz="1900" b="1" i="1" kern="1200" dirty="0" smtClean="0"/>
            <a:t>, </a:t>
          </a:r>
          <a:r>
            <a:rPr lang="ru-RU" sz="1900" b="1" i="1" kern="1200" dirty="0" err="1" smtClean="0"/>
            <a:t>вірусами</a:t>
          </a:r>
          <a:r>
            <a:rPr lang="ru-RU" sz="1900" b="1" i="1" kern="1200" dirty="0" smtClean="0"/>
            <a:t>, грибками та </a:t>
          </a:r>
          <a:r>
            <a:rPr lang="ru-RU" sz="1900" b="1" i="1" kern="1200" dirty="0" err="1" smtClean="0"/>
            <a:t>ін</a:t>
          </a:r>
          <a:r>
            <a:rPr lang="ru-RU" sz="1900" b="1" i="1" kern="1200" dirty="0" smtClean="0"/>
            <a:t>.</a:t>
          </a:r>
          <a:endParaRPr lang="uk-UA" sz="1900" b="1" i="1" kern="1200" dirty="0"/>
        </a:p>
      </dsp:txBody>
      <dsp:txXfrm rot="5400000">
        <a:off x="4775264" y="-1235996"/>
        <a:ext cx="926824" cy="3544192"/>
      </dsp:txXfrm>
    </dsp:sp>
    <dsp:sp modelId="{48408AB5-C42A-4E9C-B18A-8588805F0C33}">
      <dsp:nvSpPr>
        <dsp:cNvPr id="0" name=""/>
        <dsp:cNvSpPr/>
      </dsp:nvSpPr>
      <dsp:spPr>
        <a:xfrm rot="5400000">
          <a:off x="1255979" y="1092036"/>
          <a:ext cx="1425884" cy="17043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err="1" smtClean="0">
              <a:solidFill>
                <a:srgbClr val="FFFF00"/>
              </a:solidFill>
            </a:rPr>
            <a:t>Дезинсекція</a:t>
          </a:r>
          <a:endParaRPr lang="uk-UA" sz="2200" b="1" kern="1200" dirty="0">
            <a:solidFill>
              <a:srgbClr val="FFFF00"/>
            </a:solidFill>
          </a:endParaRPr>
        </a:p>
      </dsp:txBody>
      <dsp:txXfrm rot="5400000">
        <a:off x="1255979" y="1092036"/>
        <a:ext cx="1425884" cy="1704358"/>
      </dsp:txXfrm>
    </dsp:sp>
    <dsp:sp modelId="{55A9DD21-5EDD-4B51-9944-A145D4A3E4C0}">
      <dsp:nvSpPr>
        <dsp:cNvPr id="0" name=""/>
        <dsp:cNvSpPr/>
      </dsp:nvSpPr>
      <dsp:spPr>
        <a:xfrm rot="5400000">
          <a:off x="4830694" y="-139664"/>
          <a:ext cx="926824" cy="36551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 err="1" smtClean="0"/>
            <a:t>боротьба</a:t>
          </a:r>
          <a:r>
            <a:rPr lang="ru-RU" sz="1900" b="1" i="1" kern="1200" dirty="0" smtClean="0"/>
            <a:t>  </a:t>
          </a:r>
          <a:r>
            <a:rPr lang="ru-RU" sz="1900" b="1" i="1" kern="1200" dirty="0" err="1" smtClean="0"/>
            <a:t>з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комахами</a:t>
          </a:r>
          <a:r>
            <a:rPr lang="ru-RU" sz="1900" b="1" i="1" kern="1200" dirty="0" smtClean="0"/>
            <a:t> – </a:t>
          </a:r>
          <a:r>
            <a:rPr lang="ru-RU" sz="1900" b="1" i="1" kern="1200" dirty="0" err="1" smtClean="0"/>
            <a:t>переносниками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інфекцій</a:t>
          </a:r>
          <a:endParaRPr lang="uk-UA" sz="1900" b="1" i="1" kern="1200" dirty="0"/>
        </a:p>
      </dsp:txBody>
      <dsp:txXfrm rot="5400000">
        <a:off x="4830694" y="-139664"/>
        <a:ext cx="926824" cy="3655113"/>
      </dsp:txXfrm>
    </dsp:sp>
    <dsp:sp modelId="{03ECF280-0B76-454B-9BDF-44D6D0BA6DC8}">
      <dsp:nvSpPr>
        <dsp:cNvPr id="0" name=""/>
        <dsp:cNvSpPr/>
      </dsp:nvSpPr>
      <dsp:spPr>
        <a:xfrm rot="5400000">
          <a:off x="1240917" y="2336549"/>
          <a:ext cx="1425884" cy="16742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solidFill>
                <a:srgbClr val="FFFF00"/>
              </a:solidFill>
            </a:rPr>
            <a:t>Дератизація</a:t>
          </a:r>
          <a:endParaRPr lang="uk-UA" sz="2200" b="1" kern="1200" dirty="0">
            <a:solidFill>
              <a:srgbClr val="FFFF00"/>
            </a:solidFill>
          </a:endParaRPr>
        </a:p>
      </dsp:txBody>
      <dsp:txXfrm rot="5400000">
        <a:off x="1240917" y="2336549"/>
        <a:ext cx="1425884" cy="1674235"/>
      </dsp:txXfrm>
    </dsp:sp>
    <dsp:sp modelId="{F7EA7A6A-DAAB-4F4A-94F3-398C12913087}">
      <dsp:nvSpPr>
        <dsp:cNvPr id="0" name=""/>
        <dsp:cNvSpPr/>
      </dsp:nvSpPr>
      <dsp:spPr>
        <a:xfrm rot="5400000">
          <a:off x="4810346" y="1032492"/>
          <a:ext cx="926824" cy="37583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b="1" i="1" kern="1200" dirty="0" err="1" smtClean="0"/>
            <a:t>боротьба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з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гризунами</a:t>
          </a:r>
          <a:r>
            <a:rPr lang="ru-RU" sz="1900" b="1" i="1" kern="1200" dirty="0" smtClean="0"/>
            <a:t> – </a:t>
          </a:r>
          <a:r>
            <a:rPr lang="ru-RU" sz="1900" b="1" i="1" kern="1200" dirty="0" err="1" smtClean="0"/>
            <a:t>переносниками</a:t>
          </a:r>
          <a:r>
            <a:rPr lang="ru-RU" sz="1900" b="1" i="1" kern="1200" dirty="0" smtClean="0"/>
            <a:t> </a:t>
          </a:r>
          <a:r>
            <a:rPr lang="ru-RU" sz="1900" b="1" i="1" kern="1200" dirty="0" err="1" smtClean="0"/>
            <a:t>захворювань</a:t>
          </a:r>
          <a:endParaRPr lang="uk-UA" sz="1900" b="1" i="1" kern="1200" dirty="0"/>
        </a:p>
      </dsp:txBody>
      <dsp:txXfrm rot="5400000">
        <a:off x="4810346" y="1032492"/>
        <a:ext cx="926824" cy="3758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23FEB-F7C7-4BF3-B465-4A6394D111F0}" type="datetimeFigureOut">
              <a:rPr lang="uk-UA" smtClean="0"/>
              <a:pPr/>
              <a:t>25.10.2018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6BC6A-E2C6-45AE-922D-B9E484945C23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-612576" y="260350"/>
            <a:ext cx="9505056" cy="659765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/>
              <a:t>ПОПЕРЕДЖЕННЯ РОЗПОВСЮДЖЕННЯ ІНФЕКЦІЙНИХ ЗАХВОРЮВАНЬ В ГОТЕЛІ.</a:t>
            </a:r>
          </a:p>
          <a:p>
            <a:pPr algn="ctr">
              <a:buNone/>
            </a:pPr>
            <a:r>
              <a:rPr lang="uk-UA" sz="4800" b="1" dirty="0" smtClean="0"/>
              <a:t>ДЕЗИНФЕКЦІЯ, ДЕЗИНСЕКЦІЯ, ДЕРАТИЗАЦІЯ.</a:t>
            </a:r>
            <a:endParaRPr lang="uk-UA" sz="4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 </a:t>
            </a:r>
            <a:r>
              <a:rPr lang="ru-RU" dirty="0" err="1" smtClean="0"/>
              <a:t>роботі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отрутохімікатами</a:t>
            </a:r>
            <a:r>
              <a:rPr lang="ru-RU" dirty="0" smtClean="0"/>
              <a:t> та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дотримуватись</a:t>
            </a:r>
            <a:r>
              <a:rPr lang="ru-RU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санітарних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та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600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            До </a:t>
            </a:r>
            <a:r>
              <a:rPr lang="ru-RU" b="1" i="1" dirty="0" err="1" smtClean="0"/>
              <a:t>проведення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дезинфекційних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робіт</a:t>
            </a:r>
            <a:r>
              <a:rPr lang="ru-RU" b="1" i="1" dirty="0" smtClean="0"/>
              <a:t> (</a:t>
            </a:r>
            <a:r>
              <a:rPr lang="ru-RU" b="1" i="1" dirty="0" err="1" smtClean="0"/>
              <a:t>зокрема</a:t>
            </a:r>
            <a:r>
              <a:rPr lang="ru-RU" b="1" i="1" dirty="0" smtClean="0"/>
              <a:t> – </a:t>
            </a:r>
            <a:r>
              <a:rPr lang="ru-RU" b="1" i="1" dirty="0" err="1" smtClean="0"/>
              <a:t>винищувальних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дезинсекції</a:t>
            </a:r>
            <a:r>
              <a:rPr lang="ru-RU" b="1" i="1" dirty="0" smtClean="0"/>
              <a:t> та </a:t>
            </a:r>
            <a:r>
              <a:rPr lang="ru-RU" b="1" i="1" dirty="0" err="1" smtClean="0"/>
              <a:t>дератизації</a:t>
            </a:r>
            <a:r>
              <a:rPr lang="ru-RU" b="1" i="1" dirty="0" smtClean="0"/>
              <a:t>, </a:t>
            </a:r>
            <a:r>
              <a:rPr lang="ru-RU" b="1" i="1" dirty="0" err="1" smtClean="0"/>
              <a:t>які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вимагають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підвищеної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уваги</a:t>
            </a:r>
            <a:r>
              <a:rPr lang="ru-RU" b="1" i="1" dirty="0" smtClean="0"/>
              <a:t> до </a:t>
            </a:r>
            <a:r>
              <a:rPr lang="ru-RU" b="1" i="1" dirty="0" err="1" smtClean="0"/>
              <a:t>техніки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безпеки</a:t>
            </a:r>
            <a:r>
              <a:rPr lang="ru-RU" b="1" i="1" dirty="0" smtClean="0"/>
              <a:t>) </a:t>
            </a:r>
            <a:r>
              <a:rPr lang="ru-RU" b="1" i="1" dirty="0" err="1" smtClean="0"/>
              <a:t>залучаються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дезинфікаційні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відділи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санепідстанцій</a:t>
            </a:r>
            <a:r>
              <a:rPr lang="ru-RU" b="1" i="1" dirty="0" smtClean="0"/>
              <a:t>, </a:t>
            </a:r>
            <a:r>
              <a:rPr lang="ru-RU" b="1" i="1" dirty="0" err="1" smtClean="0"/>
              <a:t>з</a:t>
            </a:r>
            <a:r>
              <a:rPr lang="ru-RU" b="1" i="1" dirty="0" smtClean="0"/>
              <a:t> </a:t>
            </a:r>
            <a:r>
              <a:rPr lang="ru-RU" b="1" i="1" dirty="0" err="1" smtClean="0"/>
              <a:t>якими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готелі</a:t>
            </a:r>
            <a:r>
              <a:rPr lang="ru-RU" b="1" i="1" dirty="0" smtClean="0"/>
              <a:t> </a:t>
            </a:r>
            <a:r>
              <a:rPr lang="ru-RU" b="1" i="1" dirty="0" err="1" smtClean="0"/>
              <a:t>укладають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відповідні</a:t>
            </a:r>
            <a:r>
              <a:rPr lang="ru-RU" b="1" i="1" dirty="0" smtClean="0"/>
              <a:t> договори на </a:t>
            </a:r>
            <a:r>
              <a:rPr lang="ru-RU" b="1" i="1" dirty="0" err="1" smtClean="0"/>
              <a:t>профілактичну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дезобробку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готельних</a:t>
            </a:r>
            <a:r>
              <a:rPr lang="ru-RU" b="1" i="1" dirty="0" smtClean="0"/>
              <a:t> </a:t>
            </a:r>
            <a:r>
              <a:rPr lang="ru-RU" b="1" i="1" dirty="0" err="1" smtClean="0"/>
              <a:t>приміщень</a:t>
            </a:r>
            <a:r>
              <a:rPr lang="ru-RU" b="1" i="1" dirty="0" smtClean="0"/>
              <a:t> та </a:t>
            </a:r>
            <a:r>
              <a:rPr lang="ru-RU" b="1" i="1" dirty="0" err="1" smtClean="0"/>
              <a:t>обладнання</a:t>
            </a:r>
            <a:r>
              <a:rPr lang="ru-RU" b="1" i="1" dirty="0" smtClean="0"/>
              <a:t>  </a:t>
            </a:r>
            <a:r>
              <a:rPr lang="ru-RU" b="1" i="1" dirty="0" err="1" smtClean="0"/>
              <a:t>та</a:t>
            </a:r>
            <a:r>
              <a:rPr lang="ru-RU" b="1" i="1" dirty="0" smtClean="0"/>
              <a:t> договори по </a:t>
            </a:r>
            <a:r>
              <a:rPr lang="ru-RU" b="1" i="1" dirty="0" err="1" smtClean="0"/>
              <a:t>спецпоказаннях</a:t>
            </a:r>
            <a:r>
              <a:rPr lang="ru-RU" b="1" i="1" dirty="0" smtClean="0"/>
              <a:t>.</a:t>
            </a:r>
            <a:endParaRPr lang="uk-UA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23224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Питання для самостійного опрацювання з теми </a:t>
            </a:r>
            <a:r>
              <a:rPr lang="uk-UA" dirty="0" err="1" smtClean="0"/>
              <a:t>“Особиста</a:t>
            </a:r>
            <a:r>
              <a:rPr lang="uk-UA" dirty="0" smtClean="0"/>
              <a:t> гігієна персоналу </a:t>
            </a:r>
            <a:r>
              <a:rPr lang="uk-UA" dirty="0" err="1" smtClean="0"/>
              <a:t>готелів</a:t>
            </a:r>
            <a:r>
              <a:rPr lang="uk-UA" dirty="0" err="1" smtClean="0"/>
              <a:t>”</a:t>
            </a:r>
            <a:r>
              <a:rPr lang="en-US" dirty="0" smtClean="0"/>
              <a:t> </a:t>
            </a:r>
            <a:r>
              <a:rPr lang="en-US" sz="3600" dirty="0" smtClean="0"/>
              <a:t>(</a:t>
            </a:r>
            <a:r>
              <a:rPr lang="uk-UA" sz="3200" dirty="0" smtClean="0"/>
              <a:t>тематика рефератів</a:t>
            </a:r>
            <a:r>
              <a:rPr lang="en-US" sz="3600" dirty="0" smtClean="0"/>
              <a:t>)</a:t>
            </a:r>
            <a:endParaRPr lang="uk-UA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88432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err="1" smtClean="0"/>
              <a:t>гігієна</a:t>
            </a:r>
            <a:r>
              <a:rPr lang="ru-RU" dirty="0" smtClean="0"/>
              <a:t> </a:t>
            </a:r>
            <a:r>
              <a:rPr lang="ru-RU" dirty="0" err="1" smtClean="0"/>
              <a:t>харчування</a:t>
            </a:r>
            <a:r>
              <a:rPr lang="ru-RU" dirty="0" smtClean="0"/>
              <a:t>;</a:t>
            </a:r>
            <a:endParaRPr lang="uk-UA" dirty="0" smtClean="0"/>
          </a:p>
          <a:p>
            <a:pPr lvl="0"/>
            <a:r>
              <a:rPr lang="ru-RU" smtClean="0"/>
              <a:t>режим </a:t>
            </a:r>
            <a:r>
              <a:rPr lang="ru-RU" dirty="0" err="1" smtClean="0"/>
              <a:t>праці</a:t>
            </a:r>
            <a:r>
              <a:rPr lang="ru-RU" dirty="0" smtClean="0"/>
              <a:t>, </a:t>
            </a:r>
            <a:r>
              <a:rPr lang="ru-RU" dirty="0" err="1" smtClean="0"/>
              <a:t>відпочинку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сну;</a:t>
            </a:r>
            <a:endParaRPr lang="uk-UA" dirty="0" smtClean="0"/>
          </a:p>
          <a:p>
            <a:pPr lvl="0"/>
            <a:r>
              <a:rPr lang="ru-RU" dirty="0" err="1" smtClean="0"/>
              <a:t>фізкультура</a:t>
            </a:r>
            <a:r>
              <a:rPr lang="ru-RU" dirty="0" smtClean="0"/>
              <a:t> та </a:t>
            </a:r>
            <a:r>
              <a:rPr lang="ru-RU" dirty="0" err="1" smtClean="0"/>
              <a:t>загартування</a:t>
            </a:r>
            <a:r>
              <a:rPr lang="ru-RU" dirty="0" smtClean="0"/>
              <a:t>;</a:t>
            </a:r>
            <a:endParaRPr lang="uk-UA" dirty="0" smtClean="0"/>
          </a:p>
          <a:p>
            <a:pPr lvl="0"/>
            <a:r>
              <a:rPr lang="ru-RU" dirty="0" smtClean="0"/>
              <a:t>догляд за </a:t>
            </a:r>
            <a:r>
              <a:rPr lang="ru-RU" dirty="0" err="1" smtClean="0"/>
              <a:t>шкірою</a:t>
            </a:r>
            <a:r>
              <a:rPr lang="ru-RU" dirty="0" smtClean="0"/>
              <a:t>, </a:t>
            </a:r>
            <a:r>
              <a:rPr lang="ru-RU" dirty="0" err="1" smtClean="0"/>
              <a:t>волоссям</a:t>
            </a:r>
            <a:r>
              <a:rPr lang="ru-RU" dirty="0" smtClean="0"/>
              <a:t>, </a:t>
            </a:r>
            <a:r>
              <a:rPr lang="ru-RU" dirty="0" err="1" smtClean="0"/>
              <a:t>нігтями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т. </a:t>
            </a:r>
            <a:r>
              <a:rPr lang="ru-RU" dirty="0" err="1" smtClean="0"/>
              <a:t>ін</a:t>
            </a:r>
            <a:r>
              <a:rPr lang="ru-RU" dirty="0" smtClean="0"/>
              <a:t>.;</a:t>
            </a:r>
            <a:endParaRPr lang="uk-UA" dirty="0" smtClean="0"/>
          </a:p>
          <a:p>
            <a:pPr lvl="0"/>
            <a:r>
              <a:rPr lang="ru-RU" dirty="0" err="1" smtClean="0"/>
              <a:t>гігієна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, </a:t>
            </a:r>
            <a:r>
              <a:rPr lang="ru-RU" dirty="0" err="1" smtClean="0"/>
              <a:t>спецодяг</a:t>
            </a:r>
            <a:r>
              <a:rPr lang="ru-RU" dirty="0" smtClean="0"/>
              <a:t>;</a:t>
            </a:r>
            <a:endParaRPr lang="uk-UA" dirty="0" smtClean="0"/>
          </a:p>
          <a:p>
            <a:pPr lvl="0"/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шкідливими</a:t>
            </a:r>
            <a:r>
              <a:rPr lang="ru-RU" dirty="0" smtClean="0"/>
              <a:t> </a:t>
            </a:r>
            <a:r>
              <a:rPr lang="ru-RU" dirty="0" err="1" smtClean="0"/>
              <a:t>звичками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медичні</a:t>
            </a:r>
            <a:r>
              <a:rPr lang="ru-RU" dirty="0" smtClean="0"/>
              <a:t> огляди персоналу.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2656"/>
            <a:ext cx="7772400" cy="198191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готелях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де концентру</a:t>
            </a: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ю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ться</a:t>
            </a:r>
            <a:r>
              <a:rPr lang="uk-UA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великі маси людей, контингент яких постійно змінюється, великою є небезпека розповсюдження інфекційних хвороб. </a:t>
            </a:r>
            <a:endParaRPr lang="uk-UA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977406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Як серед гостей, так і серед персоналу готелю можуть бути хворі люди (наприклад, в інкубаційному періоді, коли хвороба протікає приховано) або так звані бацилоносії (практично здорові люди, які після перенесеної хвороби все ще виділяють хвороботворні бактерії). А постійний рух гостьових потоків може сприяти швидкому розповсюдженню захворювань. Тому </a:t>
            </a:r>
            <a:r>
              <a:rPr lang="uk-UA" sz="2800" b="1" i="1" dirty="0" smtClean="0">
                <a:solidFill>
                  <a:srgbClr val="00B050"/>
                </a:solidFill>
              </a:rPr>
              <a:t>профілактиці появи та</a:t>
            </a:r>
            <a:r>
              <a:rPr lang="uk-UA" sz="2800" b="1" dirty="0" smtClean="0">
                <a:solidFill>
                  <a:srgbClr val="00B050"/>
                </a:solidFill>
              </a:rPr>
              <a:t> </a:t>
            </a:r>
            <a:r>
              <a:rPr lang="uk-UA" sz="2800" b="1" i="1" dirty="0" smtClean="0">
                <a:solidFill>
                  <a:srgbClr val="00B050"/>
                </a:solidFill>
              </a:rPr>
              <a:t>розповсюдження інфекцій</a:t>
            </a:r>
            <a:r>
              <a:rPr lang="uk-UA" sz="2800" b="1" dirty="0" smtClean="0">
                <a:solidFill>
                  <a:srgbClr val="00B050"/>
                </a:solidFill>
              </a:rPr>
              <a:t>  </a:t>
            </a: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приділяється у готелях велика увага.</a:t>
            </a:r>
            <a:endParaRPr lang="uk-UA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/>
              <a:t>У залежності від специфіки локалізації збудників інфекцій в організмі людини та механізму їх передачі всі вони розділені на чотири групи: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b="1" i="1" dirty="0">
                <a:solidFill>
                  <a:srgbClr val="FF0000"/>
                </a:solidFill>
              </a:rPr>
              <a:t>кишкові інфекції </a:t>
            </a:r>
            <a:r>
              <a:rPr lang="uk-UA" dirty="0"/>
              <a:t>(наприклад, тиф, холера, дизентерія, гельмінтози та ін.);</a:t>
            </a:r>
          </a:p>
          <a:p>
            <a:pPr lvl="0"/>
            <a:r>
              <a:rPr lang="uk-UA" b="1" i="1" dirty="0">
                <a:solidFill>
                  <a:srgbClr val="FF0000"/>
                </a:solidFill>
              </a:rPr>
              <a:t>дихальних шляхів </a:t>
            </a:r>
            <a:r>
              <a:rPr lang="uk-UA" dirty="0"/>
              <a:t>(грип, туберкульоз, віспа, дифтерія та ін.);</a:t>
            </a:r>
          </a:p>
          <a:p>
            <a:pPr lvl="0"/>
            <a:r>
              <a:rPr lang="uk-UA" b="1" i="1" dirty="0">
                <a:solidFill>
                  <a:srgbClr val="FF0000"/>
                </a:solidFill>
              </a:rPr>
              <a:t>крові</a:t>
            </a:r>
            <a:r>
              <a:rPr lang="uk-UA" dirty="0"/>
              <a:t> (малярія, висипний тиф, енцефаліт та ін.);</a:t>
            </a:r>
          </a:p>
          <a:p>
            <a:pPr lvl="0"/>
            <a:r>
              <a:rPr lang="uk-UA" b="1" i="1" dirty="0">
                <a:solidFill>
                  <a:srgbClr val="FF0000"/>
                </a:solidFill>
              </a:rPr>
              <a:t>зовнішніх покриттів </a:t>
            </a:r>
            <a:r>
              <a:rPr lang="uk-UA" dirty="0"/>
              <a:t>– шкіра та слизові оболонки (грибкові захворювання, лишаї,  правець, сказ та ін.).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Шляхи передачі інфекцій: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i="1" dirty="0" err="1"/>
              <a:t>контактний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– </a:t>
            </a:r>
            <a:r>
              <a:rPr lang="ru-RU" i="1" dirty="0" err="1"/>
              <a:t>прямий</a:t>
            </a:r>
            <a:r>
              <a:rPr lang="ru-RU" dirty="0"/>
              <a:t> (</a:t>
            </a:r>
            <a:r>
              <a:rPr lang="ru-RU" dirty="0" err="1"/>
              <a:t>людина</a:t>
            </a:r>
            <a:r>
              <a:rPr lang="ru-RU" dirty="0"/>
              <a:t> – </a:t>
            </a:r>
            <a:r>
              <a:rPr lang="ru-RU" dirty="0" err="1"/>
              <a:t>людина</a:t>
            </a:r>
            <a:r>
              <a:rPr lang="ru-RU" dirty="0"/>
              <a:t>) та </a:t>
            </a:r>
            <a:r>
              <a:rPr lang="ru-RU" i="1" dirty="0" err="1"/>
              <a:t>непрямий</a:t>
            </a:r>
            <a:r>
              <a:rPr lang="ru-RU" dirty="0"/>
              <a:t> (через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вжитку</a:t>
            </a:r>
            <a:r>
              <a:rPr lang="ru-RU" dirty="0"/>
              <a:t>, </a:t>
            </a:r>
            <a:r>
              <a:rPr lang="ru-RU" dirty="0" err="1"/>
              <a:t>меблі</a:t>
            </a:r>
            <a:r>
              <a:rPr lang="ru-RU" dirty="0"/>
              <a:t>, посуд </a:t>
            </a:r>
            <a:r>
              <a:rPr lang="ru-RU" dirty="0" err="1"/>
              <a:t>тощо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 err="1"/>
              <a:t>повітряний</a:t>
            </a:r>
            <a:r>
              <a:rPr lang="ru-RU" i="1" dirty="0"/>
              <a:t> </a:t>
            </a:r>
            <a:r>
              <a:rPr lang="ru-RU" dirty="0"/>
              <a:t>( </a:t>
            </a:r>
            <a:r>
              <a:rPr lang="ru-RU" i="1" dirty="0" err="1"/>
              <a:t>повітряно-крапельний</a:t>
            </a:r>
            <a:r>
              <a:rPr lang="ru-RU" dirty="0"/>
              <a:t> – при </a:t>
            </a:r>
            <a:r>
              <a:rPr lang="ru-RU" dirty="0" err="1"/>
              <a:t>кашлі</a:t>
            </a:r>
            <a:r>
              <a:rPr lang="ru-RU" dirty="0"/>
              <a:t>, </a:t>
            </a:r>
            <a:r>
              <a:rPr lang="ru-RU" dirty="0" err="1"/>
              <a:t>чханні</a:t>
            </a:r>
            <a:r>
              <a:rPr lang="ru-RU" dirty="0"/>
              <a:t>;  </a:t>
            </a:r>
            <a:r>
              <a:rPr lang="ru-RU" dirty="0" err="1"/>
              <a:t>пиловий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 err="1"/>
              <a:t>водний</a:t>
            </a:r>
            <a:r>
              <a:rPr lang="ru-RU" dirty="0"/>
              <a:t> (через </a:t>
            </a:r>
            <a:r>
              <a:rPr lang="ru-RU" dirty="0" err="1"/>
              <a:t>каналізацію</a:t>
            </a:r>
            <a:r>
              <a:rPr lang="ru-RU" dirty="0"/>
              <a:t> та </a:t>
            </a:r>
            <a:r>
              <a:rPr lang="ru-RU" dirty="0" err="1"/>
              <a:t>водогін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 err="1"/>
              <a:t>харчовий</a:t>
            </a:r>
            <a:r>
              <a:rPr lang="ru-RU" i="1" dirty="0"/>
              <a:t> </a:t>
            </a:r>
            <a:r>
              <a:rPr lang="ru-RU" dirty="0"/>
              <a:t> ( </a:t>
            </a:r>
            <a:r>
              <a:rPr lang="ru-RU" dirty="0" err="1"/>
              <a:t>заражені</a:t>
            </a:r>
            <a:r>
              <a:rPr lang="ru-RU" dirty="0"/>
              <a:t> </a:t>
            </a:r>
            <a:r>
              <a:rPr lang="ru-RU" dirty="0" err="1"/>
              <a:t>продукти</a:t>
            </a:r>
            <a:r>
              <a:rPr lang="ru-RU" dirty="0"/>
              <a:t>, </a:t>
            </a:r>
            <a:r>
              <a:rPr lang="ru-RU" dirty="0" err="1"/>
              <a:t>антисанітарні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приготування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, через комах – мух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тарганів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/>
              <a:t>через </a:t>
            </a:r>
            <a:r>
              <a:rPr lang="ru-RU" i="1" dirty="0" err="1"/>
              <a:t>комах-кровососів</a:t>
            </a:r>
            <a:r>
              <a:rPr lang="ru-RU" dirty="0"/>
              <a:t> (</a:t>
            </a:r>
            <a:r>
              <a:rPr lang="ru-RU" dirty="0" err="1"/>
              <a:t>воші</a:t>
            </a:r>
            <a:r>
              <a:rPr lang="ru-RU" dirty="0"/>
              <a:t>, </a:t>
            </a:r>
            <a:r>
              <a:rPr lang="ru-RU" dirty="0" err="1"/>
              <a:t>блощиці</a:t>
            </a:r>
            <a:r>
              <a:rPr lang="ru-RU" dirty="0"/>
              <a:t>, </a:t>
            </a:r>
            <a:r>
              <a:rPr lang="ru-RU" dirty="0" err="1"/>
              <a:t>комари</a:t>
            </a:r>
            <a:r>
              <a:rPr lang="ru-RU" dirty="0"/>
              <a:t>, </a:t>
            </a:r>
            <a:r>
              <a:rPr lang="ru-RU" dirty="0" err="1"/>
              <a:t>кліщі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/>
              <a:t>через грунт </a:t>
            </a:r>
            <a:r>
              <a:rPr lang="ru-RU" dirty="0"/>
              <a:t>(</a:t>
            </a:r>
            <a:r>
              <a:rPr lang="ru-RU" dirty="0" err="1"/>
              <a:t>раньові</a:t>
            </a:r>
            <a:r>
              <a:rPr lang="ru-RU" dirty="0"/>
              <a:t> </a:t>
            </a:r>
            <a:r>
              <a:rPr lang="ru-RU" dirty="0" err="1"/>
              <a:t>інфекції</a:t>
            </a:r>
            <a:r>
              <a:rPr lang="ru-RU" dirty="0"/>
              <a:t> – гангрена, </a:t>
            </a:r>
            <a:r>
              <a:rPr lang="ru-RU" dirty="0" err="1"/>
              <a:t>правець</a:t>
            </a:r>
            <a:r>
              <a:rPr lang="ru-RU" dirty="0"/>
              <a:t>);</a:t>
            </a:r>
            <a:endParaRPr lang="uk-UA" dirty="0"/>
          </a:p>
          <a:p>
            <a:pPr lvl="0"/>
            <a:r>
              <a:rPr lang="ru-RU" i="1" dirty="0"/>
              <a:t>через укус </a:t>
            </a:r>
            <a:r>
              <a:rPr lang="ru-RU" i="1" dirty="0" err="1"/>
              <a:t>тварини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гризуни</a:t>
            </a:r>
            <a:r>
              <a:rPr lang="ru-RU" dirty="0"/>
              <a:t>, собаки </a:t>
            </a:r>
            <a:r>
              <a:rPr lang="ru-RU" dirty="0" err="1"/>
              <a:t>тощо</a:t>
            </a:r>
            <a:r>
              <a:rPr lang="ru-RU" dirty="0"/>
              <a:t>).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ru-RU" sz="3200" b="1" i="1" dirty="0" err="1" smtClean="0"/>
              <a:t>Дезинфекція</a:t>
            </a:r>
            <a:r>
              <a:rPr lang="ru-RU" sz="3200" b="1" i="1" dirty="0" smtClean="0"/>
              <a:t> </a:t>
            </a:r>
            <a:r>
              <a:rPr lang="ru-RU" sz="3200" i="1" dirty="0"/>
              <a:t>– комплекс </a:t>
            </a:r>
            <a:r>
              <a:rPr lang="ru-RU" sz="3200" i="1" dirty="0" err="1"/>
              <a:t>заходів</a:t>
            </a:r>
            <a:r>
              <a:rPr lang="ru-RU" sz="3200" i="1" dirty="0"/>
              <a:t> </a:t>
            </a:r>
            <a:r>
              <a:rPr lang="ru-RU" sz="3200" i="1" dirty="0" err="1"/>
              <a:t>зі</a:t>
            </a:r>
            <a:r>
              <a:rPr lang="ru-RU" sz="3200" i="1" dirty="0"/>
              <a:t> </a:t>
            </a:r>
            <a:r>
              <a:rPr lang="ru-RU" sz="3200" i="1" dirty="0" err="1"/>
              <a:t>знищення</a:t>
            </a:r>
            <a:r>
              <a:rPr lang="ru-RU" sz="3200" i="1" dirty="0"/>
              <a:t> в </a:t>
            </a:r>
            <a:r>
              <a:rPr lang="ru-RU" sz="3200" b="1" i="1" dirty="0"/>
              <a:t> </a:t>
            </a:r>
            <a:r>
              <a:rPr lang="ru-RU" sz="3200" i="1" dirty="0" err="1"/>
              <a:t>оточуючому</a:t>
            </a:r>
            <a:r>
              <a:rPr lang="ru-RU" sz="3200" i="1" dirty="0"/>
              <a:t> </a:t>
            </a:r>
            <a:r>
              <a:rPr lang="ru-RU" sz="3200" i="1" dirty="0" err="1"/>
              <a:t>людину</a:t>
            </a:r>
            <a:r>
              <a:rPr lang="ru-RU" sz="3200" i="1" dirty="0"/>
              <a:t>  </a:t>
            </a:r>
            <a:r>
              <a:rPr lang="ru-RU" sz="3200" i="1" dirty="0" err="1"/>
              <a:t>середовищі</a:t>
            </a:r>
            <a:r>
              <a:rPr lang="ru-RU" sz="3200" i="1" dirty="0"/>
              <a:t> </a:t>
            </a:r>
            <a:r>
              <a:rPr lang="ru-RU" sz="3200" i="1" dirty="0" err="1"/>
              <a:t>збудників</a:t>
            </a:r>
            <a:r>
              <a:rPr lang="ru-RU" sz="3200" i="1" dirty="0"/>
              <a:t> </a:t>
            </a:r>
            <a:r>
              <a:rPr lang="ru-RU" sz="3200" i="1" dirty="0" err="1"/>
              <a:t>інфекційних</a:t>
            </a:r>
            <a:r>
              <a:rPr lang="ru-RU" sz="3200" i="1" dirty="0"/>
              <a:t> </a:t>
            </a:r>
            <a:r>
              <a:rPr lang="ru-RU" sz="3200" i="1" dirty="0" err="1"/>
              <a:t>захворювань</a:t>
            </a:r>
            <a:r>
              <a:rPr lang="ru-RU" sz="3200" i="1" dirty="0"/>
              <a:t> та </a:t>
            </a:r>
            <a:r>
              <a:rPr lang="ru-RU" sz="3200" i="1" dirty="0" err="1"/>
              <a:t>їх</a:t>
            </a:r>
            <a:r>
              <a:rPr lang="ru-RU" sz="3200" i="1" dirty="0"/>
              <a:t> </a:t>
            </a:r>
            <a:r>
              <a:rPr lang="ru-RU" sz="3200" i="1" dirty="0" err="1"/>
              <a:t>переносників</a:t>
            </a:r>
            <a:r>
              <a:rPr lang="ru-RU" sz="3200" i="1" dirty="0" smtClean="0"/>
              <a:t>.</a:t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2700" dirty="0" smtClean="0"/>
              <a:t>(</a:t>
            </a:r>
            <a:r>
              <a:rPr lang="ru-RU" sz="2700" i="1" dirty="0" err="1" smtClean="0"/>
              <a:t>Кожний</a:t>
            </a:r>
            <a:r>
              <a:rPr lang="ru-RU" sz="2700" i="1" dirty="0" smtClean="0"/>
              <a:t> </a:t>
            </a:r>
            <a:r>
              <a:rPr lang="ru-RU" sz="2700" i="1" dirty="0"/>
              <a:t>комплекс </a:t>
            </a:r>
            <a:r>
              <a:rPr lang="ru-RU" sz="2700" i="1" dirty="0" err="1"/>
              <a:t>заходів</a:t>
            </a:r>
            <a:r>
              <a:rPr lang="ru-RU" sz="2700" i="1" dirty="0"/>
              <a:t> </a:t>
            </a:r>
            <a:r>
              <a:rPr lang="ru-RU" sz="2700" i="1" dirty="0" err="1"/>
              <a:t>має</a:t>
            </a:r>
            <a:r>
              <a:rPr lang="ru-RU" sz="2700" i="1" dirty="0"/>
              <a:t> </a:t>
            </a:r>
            <a:r>
              <a:rPr lang="ru-RU" sz="2700" i="1" dirty="0" err="1"/>
              <a:t>свої</a:t>
            </a:r>
            <a:r>
              <a:rPr lang="ru-RU" sz="2700" i="1" dirty="0"/>
              <a:t> </a:t>
            </a:r>
            <a:r>
              <a:rPr lang="ru-RU" sz="2700" b="1" i="1" dirty="0" err="1"/>
              <a:t>види</a:t>
            </a:r>
            <a:r>
              <a:rPr lang="ru-RU" sz="2700" b="1" i="1" dirty="0"/>
              <a:t>, </a:t>
            </a:r>
            <a:r>
              <a:rPr lang="ru-RU" sz="2700" b="1" i="1" dirty="0" err="1"/>
              <a:t>методи</a:t>
            </a:r>
            <a:r>
              <a:rPr lang="ru-RU" sz="2700" b="1" i="1" dirty="0"/>
              <a:t> </a:t>
            </a:r>
            <a:r>
              <a:rPr lang="ru-RU" sz="2700" b="1" i="1" dirty="0" err="1"/>
              <a:t>і</a:t>
            </a:r>
            <a:r>
              <a:rPr lang="ru-RU" sz="2700" b="1" i="1" dirty="0"/>
              <a:t> </a:t>
            </a:r>
            <a:r>
              <a:rPr lang="ru-RU" sz="2700" b="1" i="1" dirty="0" err="1" smtClean="0"/>
              <a:t>засоби</a:t>
            </a:r>
            <a:r>
              <a:rPr lang="ru-RU" sz="2700" dirty="0" smtClean="0"/>
              <a:t>).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636912"/>
          <a:ext cx="8229600" cy="3888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err="1" smtClean="0"/>
              <a:t>Дезинфекція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uk-UA" sz="4000" b="1" i="1" dirty="0" smtClean="0"/>
              <a:t>ВИДИ</a:t>
            </a:r>
            <a:r>
              <a:rPr lang="uk-UA" sz="4000" i="1" dirty="0" smtClean="0"/>
              <a:t>: профілактична, поточна,заключна.</a:t>
            </a:r>
          </a:p>
          <a:p>
            <a:r>
              <a:rPr lang="uk-UA" sz="4000" b="1" i="1" dirty="0" smtClean="0"/>
              <a:t>МЕТОДИ: </a:t>
            </a:r>
            <a:r>
              <a:rPr lang="ru-RU" sz="4000" dirty="0" err="1" smtClean="0"/>
              <a:t>механічні</a:t>
            </a:r>
            <a:r>
              <a:rPr lang="ru-RU" sz="4000" dirty="0"/>
              <a:t>, </a:t>
            </a:r>
            <a:r>
              <a:rPr lang="ru-RU" sz="4000" dirty="0" err="1" smtClean="0"/>
              <a:t>фізичні</a:t>
            </a:r>
            <a:r>
              <a:rPr lang="ru-RU" sz="4000" dirty="0" smtClean="0"/>
              <a:t>, хімічні. </a:t>
            </a:r>
          </a:p>
          <a:p>
            <a:r>
              <a:rPr lang="ru-RU" sz="4000" b="1" i="1" dirty="0" smtClean="0"/>
              <a:t>ЗАСОБИ: </a:t>
            </a:r>
            <a:r>
              <a:rPr lang="ru-RU" dirty="0" err="1"/>
              <a:t>хлорне</a:t>
            </a:r>
            <a:r>
              <a:rPr lang="ru-RU" dirty="0"/>
              <a:t> </a:t>
            </a:r>
            <a:r>
              <a:rPr lang="ru-RU" dirty="0" err="1"/>
              <a:t>вапно</a:t>
            </a:r>
            <a:r>
              <a:rPr lang="ru-RU" dirty="0"/>
              <a:t>, </a:t>
            </a:r>
            <a:r>
              <a:rPr lang="ru-RU" dirty="0" err="1"/>
              <a:t>кальцинована</a:t>
            </a:r>
            <a:r>
              <a:rPr lang="ru-RU" dirty="0"/>
              <a:t> сода, </a:t>
            </a:r>
            <a:r>
              <a:rPr lang="ru-RU" dirty="0" err="1"/>
              <a:t>хлорамін</a:t>
            </a:r>
            <a:r>
              <a:rPr lang="ru-RU" dirty="0"/>
              <a:t> Б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Нині</a:t>
            </a:r>
            <a:r>
              <a:rPr lang="ru-RU" dirty="0"/>
              <a:t> в </a:t>
            </a:r>
            <a:r>
              <a:rPr lang="ru-RU" dirty="0" err="1"/>
              <a:t>готелях</a:t>
            </a:r>
            <a:r>
              <a:rPr lang="ru-RU" dirty="0"/>
              <a:t> активно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миючі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чистячі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дезинфікуючі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.</a:t>
            </a:r>
            <a:endParaRPr lang="uk-UA" dirty="0"/>
          </a:p>
          <a:p>
            <a:endParaRPr lang="uk-UA" b="1" i="1" dirty="0" smtClean="0"/>
          </a:p>
          <a:p>
            <a:endParaRPr lang="uk-UA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ДЕЗИНСЕКЦІЯ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/>
              <a:t>ВИДИ</a:t>
            </a:r>
            <a:r>
              <a:rPr lang="uk-UA" i="1" dirty="0" smtClean="0"/>
              <a:t>:</a:t>
            </a:r>
            <a:r>
              <a:rPr lang="en-US" i="1" dirty="0" smtClean="0"/>
              <a:t> </a:t>
            </a:r>
            <a:r>
              <a:rPr lang="uk-UA" i="1" dirty="0" smtClean="0"/>
              <a:t>профілактична, винищувальна.</a:t>
            </a:r>
          </a:p>
          <a:p>
            <a:endParaRPr lang="uk-UA" i="1" dirty="0" smtClean="0"/>
          </a:p>
          <a:p>
            <a:r>
              <a:rPr lang="uk-UA" b="1" i="1" dirty="0" smtClean="0"/>
              <a:t>МЕТОДИ:</a:t>
            </a:r>
            <a:r>
              <a:rPr lang="ru-RU" dirty="0" smtClean="0"/>
              <a:t> </a:t>
            </a:r>
            <a:r>
              <a:rPr lang="ru-RU" dirty="0" err="1" smtClean="0"/>
              <a:t>механічні</a:t>
            </a:r>
            <a:r>
              <a:rPr lang="ru-RU" dirty="0" smtClean="0"/>
              <a:t>, </a:t>
            </a:r>
            <a:r>
              <a:rPr lang="ru-RU" dirty="0" err="1" smtClean="0"/>
              <a:t>фізичні</a:t>
            </a:r>
            <a:r>
              <a:rPr lang="ru-RU" dirty="0" smtClean="0"/>
              <a:t>, хімічні. </a:t>
            </a:r>
            <a:endParaRPr lang="uk-UA" b="1" i="1" dirty="0" smtClean="0"/>
          </a:p>
          <a:p>
            <a:endParaRPr lang="uk-UA" b="1" i="1" dirty="0" smtClean="0"/>
          </a:p>
          <a:p>
            <a:r>
              <a:rPr lang="ru-RU" b="1" i="1" dirty="0" smtClean="0"/>
              <a:t>ЗАСОБИ: </a:t>
            </a:r>
            <a:r>
              <a:rPr lang="ru-RU" i="1" dirty="0" err="1" smtClean="0"/>
              <a:t>інсектициди</a:t>
            </a:r>
            <a:r>
              <a:rPr lang="ru-RU" i="1" dirty="0" smtClean="0"/>
              <a:t>.</a:t>
            </a:r>
            <a:endParaRPr lang="uk-UA" i="1" dirty="0" smtClean="0"/>
          </a:p>
          <a:p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6000" b="1" dirty="0" smtClean="0"/>
              <a:t/>
            </a:r>
            <a:br>
              <a:rPr lang="uk-UA" sz="6000" b="1" dirty="0" smtClean="0"/>
            </a:br>
            <a:r>
              <a:rPr lang="uk-UA" sz="6000" b="1" dirty="0" err="1" smtClean="0"/>
              <a:t>Кліщ-дерматофагоЇдес</a:t>
            </a:r>
            <a:r>
              <a:rPr lang="uk-UA" sz="6000" b="1" dirty="0" smtClean="0"/>
              <a:t/>
            </a:r>
            <a:br>
              <a:rPr lang="uk-UA" sz="6000" b="1" dirty="0" smtClean="0"/>
            </a:br>
            <a:endParaRPr lang="uk-UA" sz="6000" dirty="0"/>
          </a:p>
        </p:txBody>
      </p:sp>
      <p:pic>
        <p:nvPicPr>
          <p:cNvPr id="6" name="Содержимое 3" descr="Клещ-дерматофагоидес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916832"/>
            <a:ext cx="367240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ДЕРАТИЗАЦІЯ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uk-UA" b="1" i="1" dirty="0" smtClean="0"/>
              <a:t>ВИДИ</a:t>
            </a:r>
            <a:r>
              <a:rPr lang="uk-UA" i="1" dirty="0" smtClean="0"/>
              <a:t>:профілактична, винищувальна.</a:t>
            </a:r>
          </a:p>
          <a:p>
            <a:endParaRPr lang="uk-UA" i="1" dirty="0" smtClean="0"/>
          </a:p>
          <a:p>
            <a:r>
              <a:rPr lang="uk-UA" b="1" i="1" dirty="0" smtClean="0"/>
              <a:t>МЕТОДИ:</a:t>
            </a:r>
            <a:r>
              <a:rPr lang="ru-RU" dirty="0" smtClean="0"/>
              <a:t> </a:t>
            </a:r>
            <a:r>
              <a:rPr lang="ru-RU" dirty="0" err="1" smtClean="0"/>
              <a:t>механічні</a:t>
            </a:r>
            <a:r>
              <a:rPr lang="ru-RU" dirty="0" smtClean="0"/>
              <a:t>, </a:t>
            </a:r>
            <a:r>
              <a:rPr lang="ru-RU" dirty="0" err="1" smtClean="0"/>
              <a:t>біологічні</a:t>
            </a:r>
            <a:r>
              <a:rPr lang="ru-RU" dirty="0" smtClean="0"/>
              <a:t>, хімічні. </a:t>
            </a:r>
            <a:endParaRPr lang="uk-UA" b="1" i="1" dirty="0" smtClean="0"/>
          </a:p>
          <a:p>
            <a:endParaRPr lang="uk-UA" b="1" i="1" dirty="0" smtClean="0"/>
          </a:p>
          <a:p>
            <a:r>
              <a:rPr lang="ru-RU" b="1" i="1" dirty="0" smtClean="0"/>
              <a:t>ЗАСОБИ:</a:t>
            </a:r>
            <a:r>
              <a:rPr lang="ru-RU" dirty="0" smtClean="0"/>
              <a:t> </a:t>
            </a:r>
            <a:r>
              <a:rPr lang="ru-RU" dirty="0" err="1" smtClean="0"/>
              <a:t>ратициди</a:t>
            </a:r>
            <a:r>
              <a:rPr lang="ru-RU" dirty="0" smtClean="0"/>
              <a:t> (</a:t>
            </a:r>
            <a:r>
              <a:rPr lang="ru-RU" dirty="0" err="1" smtClean="0"/>
              <a:t>фосфід</a:t>
            </a:r>
            <a:r>
              <a:rPr lang="ru-RU" dirty="0" smtClean="0"/>
              <a:t> цинку, </a:t>
            </a:r>
            <a:r>
              <a:rPr lang="ru-RU" dirty="0" err="1" smtClean="0"/>
              <a:t>зоокумарин</a:t>
            </a:r>
            <a:r>
              <a:rPr lang="ru-RU" dirty="0" smtClean="0"/>
              <a:t>, </a:t>
            </a:r>
            <a:r>
              <a:rPr lang="ru-RU" dirty="0" err="1" smtClean="0"/>
              <a:t>крисид</a:t>
            </a:r>
            <a:r>
              <a:rPr lang="ru-RU" dirty="0" smtClean="0"/>
              <a:t>).</a:t>
            </a:r>
            <a:endParaRPr lang="uk-UA" dirty="0" smtClean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</TotalTime>
  <Words>525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Техническая</vt:lpstr>
      <vt:lpstr>Справедливость</vt:lpstr>
      <vt:lpstr>Тема Office</vt:lpstr>
      <vt:lpstr>Слайд 1</vt:lpstr>
      <vt:lpstr>У готелях, де концентруються великі маси людей, контингент яких постійно змінюється, великою є небезпека розповсюдження інфекційних хвороб. </vt:lpstr>
      <vt:lpstr>У залежності від специфіки локалізації збудників інфекцій в організмі людини та механізму їх передачі всі вони розділені на чотири групи:</vt:lpstr>
      <vt:lpstr>Шляхи передачі інфекцій:</vt:lpstr>
      <vt:lpstr>Дезинфекція – комплекс заходів зі знищення в  оточуючому людину  середовищі збудників інфекційних захворювань та їх переносників.  (Кожний комплекс заходів має свої види, методи і засоби). </vt:lpstr>
      <vt:lpstr>Дезинфекція</vt:lpstr>
      <vt:lpstr>ДЕЗИНСЕКЦІЯ</vt:lpstr>
      <vt:lpstr> Кліщ-дерматофагоЇдес </vt:lpstr>
      <vt:lpstr>ДЕРАТИЗАЦІЯ</vt:lpstr>
      <vt:lpstr>При роботі  з отрутохімікатами та під час їх зберігання необхідно дотримуватись відповідних санітарних вимог та техніки безпеки.</vt:lpstr>
      <vt:lpstr>Питання для самостійного опрацювання з теми “Особиста гігієна персоналу готелів” (тематика рефератів)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16</cp:revision>
  <dcterms:created xsi:type="dcterms:W3CDTF">2017-03-21T18:55:01Z</dcterms:created>
  <dcterms:modified xsi:type="dcterms:W3CDTF">2018-10-25T06:21:28Z</dcterms:modified>
</cp:coreProperties>
</file>